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2"/>
  </p:notesMasterIdLst>
  <p:sldIdLst>
    <p:sldId id="256" r:id="rId2"/>
    <p:sldId id="257" r:id="rId3"/>
    <p:sldId id="260" r:id="rId4"/>
    <p:sldId id="262" r:id="rId5"/>
    <p:sldId id="263" r:id="rId6"/>
    <p:sldId id="264" r:id="rId7"/>
    <p:sldId id="261" r:id="rId8"/>
    <p:sldId id="265" r:id="rId9"/>
    <p:sldId id="266" r:id="rId10"/>
    <p:sldId id="267" r:id="rId11"/>
    <p:sldId id="268" r:id="rId12"/>
    <p:sldId id="269" r:id="rId13"/>
    <p:sldId id="270" r:id="rId14"/>
    <p:sldId id="276" r:id="rId15"/>
    <p:sldId id="277" r:id="rId16"/>
    <p:sldId id="271" r:id="rId17"/>
    <p:sldId id="272" r:id="rId18"/>
    <p:sldId id="273" r:id="rId19"/>
    <p:sldId id="275" r:id="rId20"/>
    <p:sldId id="274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 autoAdjust="0"/>
    <p:restoredTop sz="86420" autoAdjust="0"/>
  </p:normalViewPr>
  <p:slideViewPr>
    <p:cSldViewPr>
      <p:cViewPr varScale="1">
        <p:scale>
          <a:sx n="83" d="100"/>
          <a:sy n="83" d="100"/>
        </p:scale>
        <p:origin x="976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642BBA-B04F-4020-817D-A369045878F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642BBA-B04F-4020-817D-A369045878FE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7519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8" name="Rectangle 1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0574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16" name="Rectangle 1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FF9A7F-5549-49BE-A738-042C7F8836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080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C87F22-1F1E-4404-B7CF-1E1C956D6B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3365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39EC1E-6015-452D-A0B0-88376D3FFF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0137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7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FF6F49-A057-4DBD-A773-067B5839EF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111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9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8CB018-A65E-4814-AF2C-D9C2A1BCED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0215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5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62AB32-5B6E-4F9C-A884-F178F33743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38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4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958963-1F52-4019-99C2-63AC06387B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4110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7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8DE96-007E-414B-A43F-69EC99DCD3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3731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7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BAB95DC-0A41-4F87-B356-A945544783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3636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059EB5-9D2C-443A-AD57-5816F74609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74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3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6" name="Rectangle 104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BA483F-F4FD-46D3-A3FD-E3863BE0E9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609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gradFill rotWithShape="0">
          <a:gsLst>
            <a:gs pos="0">
              <a:schemeClr val="bg2"/>
            </a:gs>
            <a:gs pos="100000">
              <a:schemeClr val="bg1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026"/>
          <p:cNvGrpSpPr>
            <a:grpSpLocks/>
          </p:cNvGrpSpPr>
          <p:nvPr/>
        </p:nvGrpSpPr>
        <p:grpSpPr bwMode="auto">
          <a:xfrm>
            <a:off x="-9525" y="-20638"/>
            <a:ext cx="9153525" cy="6878638"/>
            <a:chOff x="-6" y="-13"/>
            <a:chExt cx="5766" cy="4333"/>
          </a:xfrm>
        </p:grpSpPr>
        <p:sp>
          <p:nvSpPr>
            <p:cNvPr id="3075" name="Rectangle 1027"/>
            <p:cNvSpPr>
              <a:spLocks noChangeArrowheads="1"/>
            </p:cNvSpPr>
            <p:nvPr/>
          </p:nvSpPr>
          <p:spPr bwMode="invGray">
            <a:xfrm>
              <a:off x="5549" y="0"/>
              <a:ext cx="211" cy="432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sp>
          <p:nvSpPr>
            <p:cNvPr id="1033" name="Freeform 1028"/>
            <p:cNvSpPr>
              <a:spLocks/>
            </p:cNvSpPr>
            <p:nvPr/>
          </p:nvSpPr>
          <p:spPr bwMode="white">
            <a:xfrm>
              <a:off x="-6" y="2828"/>
              <a:ext cx="3625" cy="1492"/>
            </a:xfrm>
            <a:custGeom>
              <a:avLst/>
              <a:gdLst>
                <a:gd name="T0" fmla="*/ 0 w 3625"/>
                <a:gd name="T1" fmla="*/ 1491 h 1492"/>
                <a:gd name="T2" fmla="*/ 0 w 3625"/>
                <a:gd name="T3" fmla="*/ 0 h 1492"/>
                <a:gd name="T4" fmla="*/ 171 w 3625"/>
                <a:gd name="T5" fmla="*/ 3 h 1492"/>
                <a:gd name="T6" fmla="*/ 355 w 3625"/>
                <a:gd name="T7" fmla="*/ 9 h 1492"/>
                <a:gd name="T8" fmla="*/ 499 w 3625"/>
                <a:gd name="T9" fmla="*/ 21 h 1492"/>
                <a:gd name="T10" fmla="*/ 650 w 3625"/>
                <a:gd name="T11" fmla="*/ 36 h 1492"/>
                <a:gd name="T12" fmla="*/ 809 w 3625"/>
                <a:gd name="T13" fmla="*/ 54 h 1492"/>
                <a:gd name="T14" fmla="*/ 957 w 3625"/>
                <a:gd name="T15" fmla="*/ 78 h 1492"/>
                <a:gd name="T16" fmla="*/ 1119 w 3625"/>
                <a:gd name="T17" fmla="*/ 105 h 1492"/>
                <a:gd name="T18" fmla="*/ 1261 w 3625"/>
                <a:gd name="T19" fmla="*/ 133 h 1492"/>
                <a:gd name="T20" fmla="*/ 1441 w 3625"/>
                <a:gd name="T21" fmla="*/ 175 h 1492"/>
                <a:gd name="T22" fmla="*/ 1598 w 3625"/>
                <a:gd name="T23" fmla="*/ 217 h 1492"/>
                <a:gd name="T24" fmla="*/ 1763 w 3625"/>
                <a:gd name="T25" fmla="*/ 269 h 1492"/>
                <a:gd name="T26" fmla="*/ 1887 w 3625"/>
                <a:gd name="T27" fmla="*/ 308 h 1492"/>
                <a:gd name="T28" fmla="*/ 2085 w 3625"/>
                <a:gd name="T29" fmla="*/ 384 h 1492"/>
                <a:gd name="T30" fmla="*/ 2230 w 3625"/>
                <a:gd name="T31" fmla="*/ 444 h 1492"/>
                <a:gd name="T32" fmla="*/ 2456 w 3625"/>
                <a:gd name="T33" fmla="*/ 547 h 1492"/>
                <a:gd name="T34" fmla="*/ 2666 w 3625"/>
                <a:gd name="T35" fmla="*/ 662 h 1492"/>
                <a:gd name="T36" fmla="*/ 2859 w 3625"/>
                <a:gd name="T37" fmla="*/ 786 h 1492"/>
                <a:gd name="T38" fmla="*/ 3046 w 3625"/>
                <a:gd name="T39" fmla="*/ 920 h 1492"/>
                <a:gd name="T40" fmla="*/ 3193 w 3625"/>
                <a:gd name="T41" fmla="*/ 1038 h 1492"/>
                <a:gd name="T42" fmla="*/ 3332 w 3625"/>
                <a:gd name="T43" fmla="*/ 1168 h 1492"/>
                <a:gd name="T44" fmla="*/ 3440 w 3625"/>
                <a:gd name="T45" fmla="*/ 1280 h 1492"/>
                <a:gd name="T46" fmla="*/ 3524 w 3625"/>
                <a:gd name="T47" fmla="*/ 1380 h 1492"/>
                <a:gd name="T48" fmla="*/ 3624 w 3625"/>
                <a:gd name="T49" fmla="*/ 1491 h 1492"/>
                <a:gd name="T50" fmla="*/ 3608 w 3625"/>
                <a:gd name="T51" fmla="*/ 1491 h 1492"/>
                <a:gd name="T52" fmla="*/ 0 w 3625"/>
                <a:gd name="T53" fmla="*/ 1491 h 149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625" h="1492">
                  <a:moveTo>
                    <a:pt x="0" y="1491"/>
                  </a:moveTo>
                  <a:lnTo>
                    <a:pt x="0" y="0"/>
                  </a:lnTo>
                  <a:lnTo>
                    <a:pt x="171" y="3"/>
                  </a:lnTo>
                  <a:lnTo>
                    <a:pt x="355" y="9"/>
                  </a:lnTo>
                  <a:lnTo>
                    <a:pt x="499" y="21"/>
                  </a:lnTo>
                  <a:lnTo>
                    <a:pt x="650" y="36"/>
                  </a:lnTo>
                  <a:lnTo>
                    <a:pt x="809" y="54"/>
                  </a:lnTo>
                  <a:lnTo>
                    <a:pt x="957" y="78"/>
                  </a:lnTo>
                  <a:lnTo>
                    <a:pt x="1119" y="105"/>
                  </a:lnTo>
                  <a:lnTo>
                    <a:pt x="1261" y="133"/>
                  </a:lnTo>
                  <a:lnTo>
                    <a:pt x="1441" y="175"/>
                  </a:lnTo>
                  <a:lnTo>
                    <a:pt x="1598" y="217"/>
                  </a:lnTo>
                  <a:lnTo>
                    <a:pt x="1763" y="269"/>
                  </a:lnTo>
                  <a:lnTo>
                    <a:pt x="1887" y="308"/>
                  </a:lnTo>
                  <a:lnTo>
                    <a:pt x="2085" y="384"/>
                  </a:lnTo>
                  <a:lnTo>
                    <a:pt x="2230" y="444"/>
                  </a:lnTo>
                  <a:lnTo>
                    <a:pt x="2456" y="547"/>
                  </a:lnTo>
                  <a:lnTo>
                    <a:pt x="2666" y="662"/>
                  </a:lnTo>
                  <a:lnTo>
                    <a:pt x="2859" y="786"/>
                  </a:lnTo>
                  <a:lnTo>
                    <a:pt x="3046" y="920"/>
                  </a:lnTo>
                  <a:lnTo>
                    <a:pt x="3193" y="1038"/>
                  </a:lnTo>
                  <a:lnTo>
                    <a:pt x="3332" y="1168"/>
                  </a:lnTo>
                  <a:lnTo>
                    <a:pt x="3440" y="1280"/>
                  </a:lnTo>
                  <a:lnTo>
                    <a:pt x="3524" y="1380"/>
                  </a:lnTo>
                  <a:lnTo>
                    <a:pt x="3624" y="1491"/>
                  </a:lnTo>
                  <a:lnTo>
                    <a:pt x="3608" y="1491"/>
                  </a:lnTo>
                  <a:lnTo>
                    <a:pt x="0" y="1491"/>
                  </a:lnTo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34" name="Freeform 1029"/>
            <p:cNvSpPr>
              <a:spLocks/>
            </p:cNvSpPr>
            <p:nvPr/>
          </p:nvSpPr>
          <p:spPr bwMode="white">
            <a:xfrm>
              <a:off x="0" y="2405"/>
              <a:ext cx="5143" cy="1902"/>
            </a:xfrm>
            <a:custGeom>
              <a:avLst/>
              <a:gdLst>
                <a:gd name="T0" fmla="*/ 2718 w 5143"/>
                <a:gd name="T1" fmla="*/ 405 h 1902"/>
                <a:gd name="T2" fmla="*/ 2466 w 5143"/>
                <a:gd name="T3" fmla="*/ 333 h 1902"/>
                <a:gd name="T4" fmla="*/ 2202 w 5143"/>
                <a:gd name="T5" fmla="*/ 261 h 1902"/>
                <a:gd name="T6" fmla="*/ 1929 w 5143"/>
                <a:gd name="T7" fmla="*/ 198 h 1902"/>
                <a:gd name="T8" fmla="*/ 1695 w 5143"/>
                <a:gd name="T9" fmla="*/ 153 h 1902"/>
                <a:gd name="T10" fmla="*/ 1434 w 5143"/>
                <a:gd name="T11" fmla="*/ 111 h 1902"/>
                <a:gd name="T12" fmla="*/ 1188 w 5143"/>
                <a:gd name="T13" fmla="*/ 75 h 1902"/>
                <a:gd name="T14" fmla="*/ 957 w 5143"/>
                <a:gd name="T15" fmla="*/ 48 h 1902"/>
                <a:gd name="T16" fmla="*/ 747 w 5143"/>
                <a:gd name="T17" fmla="*/ 30 h 1902"/>
                <a:gd name="T18" fmla="*/ 501 w 5143"/>
                <a:gd name="T19" fmla="*/ 15 h 1902"/>
                <a:gd name="T20" fmla="*/ 246 w 5143"/>
                <a:gd name="T21" fmla="*/ 3 h 1902"/>
                <a:gd name="T22" fmla="*/ 0 w 5143"/>
                <a:gd name="T23" fmla="*/ 0 h 1902"/>
                <a:gd name="T24" fmla="*/ 0 w 5143"/>
                <a:gd name="T25" fmla="*/ 275 h 1902"/>
                <a:gd name="T26" fmla="*/ 0 w 5143"/>
                <a:gd name="T27" fmla="*/ 345 h 1902"/>
                <a:gd name="T28" fmla="*/ 0 w 5143"/>
                <a:gd name="T29" fmla="*/ 275 h 1902"/>
                <a:gd name="T30" fmla="*/ 0 w 5143"/>
                <a:gd name="T31" fmla="*/ 342 h 1902"/>
                <a:gd name="T32" fmla="*/ 339 w 5143"/>
                <a:gd name="T33" fmla="*/ 351 h 1902"/>
                <a:gd name="T34" fmla="*/ 606 w 5143"/>
                <a:gd name="T35" fmla="*/ 372 h 1902"/>
                <a:gd name="T36" fmla="*/ 852 w 5143"/>
                <a:gd name="T37" fmla="*/ 399 h 1902"/>
                <a:gd name="T38" fmla="*/ 1068 w 5143"/>
                <a:gd name="T39" fmla="*/ 435 h 1902"/>
                <a:gd name="T40" fmla="*/ 1275 w 5143"/>
                <a:gd name="T41" fmla="*/ 474 h 1902"/>
                <a:gd name="T42" fmla="*/ 1545 w 5143"/>
                <a:gd name="T43" fmla="*/ 540 h 1902"/>
                <a:gd name="T44" fmla="*/ 1761 w 5143"/>
                <a:gd name="T45" fmla="*/ 603 h 1902"/>
                <a:gd name="T46" fmla="*/ 1971 w 5143"/>
                <a:gd name="T47" fmla="*/ 678 h 1902"/>
                <a:gd name="T48" fmla="*/ 2166 w 5143"/>
                <a:gd name="T49" fmla="*/ 747 h 1902"/>
                <a:gd name="T50" fmla="*/ 2397 w 5143"/>
                <a:gd name="T51" fmla="*/ 852 h 1902"/>
                <a:gd name="T52" fmla="*/ 2613 w 5143"/>
                <a:gd name="T53" fmla="*/ 960 h 1902"/>
                <a:gd name="T54" fmla="*/ 2832 w 5143"/>
                <a:gd name="T55" fmla="*/ 1095 h 1902"/>
                <a:gd name="T56" fmla="*/ 3012 w 5143"/>
                <a:gd name="T57" fmla="*/ 1212 h 1902"/>
                <a:gd name="T58" fmla="*/ 3186 w 5143"/>
                <a:gd name="T59" fmla="*/ 1347 h 1902"/>
                <a:gd name="T60" fmla="*/ 3351 w 5143"/>
                <a:gd name="T61" fmla="*/ 1497 h 1902"/>
                <a:gd name="T62" fmla="*/ 3480 w 5143"/>
                <a:gd name="T63" fmla="*/ 1629 h 1902"/>
                <a:gd name="T64" fmla="*/ 3612 w 5143"/>
                <a:gd name="T65" fmla="*/ 1785 h 1902"/>
                <a:gd name="T66" fmla="*/ 3699 w 5143"/>
                <a:gd name="T67" fmla="*/ 1901 h 1902"/>
                <a:gd name="T68" fmla="*/ 5142 w 5143"/>
                <a:gd name="T69" fmla="*/ 1901 h 1902"/>
                <a:gd name="T70" fmla="*/ 5076 w 5143"/>
                <a:gd name="T71" fmla="*/ 1827 h 1902"/>
                <a:gd name="T72" fmla="*/ 4968 w 5143"/>
                <a:gd name="T73" fmla="*/ 1707 h 1902"/>
                <a:gd name="T74" fmla="*/ 4797 w 5143"/>
                <a:gd name="T75" fmla="*/ 1539 h 1902"/>
                <a:gd name="T76" fmla="*/ 4617 w 5143"/>
                <a:gd name="T77" fmla="*/ 1383 h 1902"/>
                <a:gd name="T78" fmla="*/ 4410 w 5143"/>
                <a:gd name="T79" fmla="*/ 1221 h 1902"/>
                <a:gd name="T80" fmla="*/ 4185 w 5143"/>
                <a:gd name="T81" fmla="*/ 1071 h 1902"/>
                <a:gd name="T82" fmla="*/ 3960 w 5143"/>
                <a:gd name="T83" fmla="*/ 939 h 1902"/>
                <a:gd name="T84" fmla="*/ 3708 w 5143"/>
                <a:gd name="T85" fmla="*/ 801 h 1902"/>
                <a:gd name="T86" fmla="*/ 3492 w 5143"/>
                <a:gd name="T87" fmla="*/ 702 h 1902"/>
                <a:gd name="T88" fmla="*/ 3231 w 5143"/>
                <a:gd name="T89" fmla="*/ 588 h 1902"/>
                <a:gd name="T90" fmla="*/ 2964 w 5143"/>
                <a:gd name="T91" fmla="*/ 489 h 1902"/>
                <a:gd name="T92" fmla="*/ 2718 w 5143"/>
                <a:gd name="T93" fmla="*/ 405 h 190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143" h="1902">
                  <a:moveTo>
                    <a:pt x="2718" y="405"/>
                  </a:moveTo>
                  <a:lnTo>
                    <a:pt x="2466" y="333"/>
                  </a:lnTo>
                  <a:lnTo>
                    <a:pt x="2202" y="261"/>
                  </a:lnTo>
                  <a:lnTo>
                    <a:pt x="1929" y="198"/>
                  </a:lnTo>
                  <a:lnTo>
                    <a:pt x="1695" y="153"/>
                  </a:lnTo>
                  <a:lnTo>
                    <a:pt x="1434" y="111"/>
                  </a:lnTo>
                  <a:lnTo>
                    <a:pt x="1188" y="75"/>
                  </a:lnTo>
                  <a:lnTo>
                    <a:pt x="957" y="48"/>
                  </a:lnTo>
                  <a:lnTo>
                    <a:pt x="747" y="30"/>
                  </a:lnTo>
                  <a:lnTo>
                    <a:pt x="501" y="15"/>
                  </a:lnTo>
                  <a:lnTo>
                    <a:pt x="246" y="3"/>
                  </a:lnTo>
                  <a:lnTo>
                    <a:pt x="0" y="0"/>
                  </a:lnTo>
                  <a:lnTo>
                    <a:pt x="0" y="275"/>
                  </a:lnTo>
                  <a:lnTo>
                    <a:pt x="0" y="345"/>
                  </a:lnTo>
                  <a:lnTo>
                    <a:pt x="0" y="275"/>
                  </a:lnTo>
                  <a:lnTo>
                    <a:pt x="0" y="342"/>
                  </a:lnTo>
                  <a:lnTo>
                    <a:pt x="339" y="351"/>
                  </a:lnTo>
                  <a:lnTo>
                    <a:pt x="606" y="372"/>
                  </a:lnTo>
                  <a:lnTo>
                    <a:pt x="852" y="399"/>
                  </a:lnTo>
                  <a:lnTo>
                    <a:pt x="1068" y="435"/>
                  </a:lnTo>
                  <a:lnTo>
                    <a:pt x="1275" y="474"/>
                  </a:lnTo>
                  <a:lnTo>
                    <a:pt x="1545" y="540"/>
                  </a:lnTo>
                  <a:lnTo>
                    <a:pt x="1761" y="603"/>
                  </a:lnTo>
                  <a:lnTo>
                    <a:pt x="1971" y="678"/>
                  </a:lnTo>
                  <a:lnTo>
                    <a:pt x="2166" y="747"/>
                  </a:lnTo>
                  <a:lnTo>
                    <a:pt x="2397" y="852"/>
                  </a:lnTo>
                  <a:lnTo>
                    <a:pt x="2613" y="960"/>
                  </a:lnTo>
                  <a:lnTo>
                    <a:pt x="2832" y="1095"/>
                  </a:lnTo>
                  <a:lnTo>
                    <a:pt x="3012" y="1212"/>
                  </a:lnTo>
                  <a:lnTo>
                    <a:pt x="3186" y="1347"/>
                  </a:lnTo>
                  <a:lnTo>
                    <a:pt x="3351" y="1497"/>
                  </a:lnTo>
                  <a:lnTo>
                    <a:pt x="3480" y="1629"/>
                  </a:lnTo>
                  <a:lnTo>
                    <a:pt x="3612" y="1785"/>
                  </a:lnTo>
                  <a:lnTo>
                    <a:pt x="3699" y="1901"/>
                  </a:lnTo>
                  <a:lnTo>
                    <a:pt x="5142" y="1901"/>
                  </a:lnTo>
                  <a:lnTo>
                    <a:pt x="5076" y="1827"/>
                  </a:lnTo>
                  <a:lnTo>
                    <a:pt x="4968" y="1707"/>
                  </a:lnTo>
                  <a:lnTo>
                    <a:pt x="4797" y="1539"/>
                  </a:lnTo>
                  <a:lnTo>
                    <a:pt x="4617" y="1383"/>
                  </a:lnTo>
                  <a:lnTo>
                    <a:pt x="4410" y="1221"/>
                  </a:lnTo>
                  <a:lnTo>
                    <a:pt x="4185" y="1071"/>
                  </a:lnTo>
                  <a:lnTo>
                    <a:pt x="3960" y="939"/>
                  </a:lnTo>
                  <a:lnTo>
                    <a:pt x="3708" y="801"/>
                  </a:lnTo>
                  <a:lnTo>
                    <a:pt x="3492" y="702"/>
                  </a:lnTo>
                  <a:lnTo>
                    <a:pt x="3231" y="588"/>
                  </a:lnTo>
                  <a:lnTo>
                    <a:pt x="2964" y="489"/>
                  </a:lnTo>
                  <a:lnTo>
                    <a:pt x="2718" y="405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1030"/>
            <p:cNvSpPr>
              <a:spLocks/>
            </p:cNvSpPr>
            <p:nvPr/>
          </p:nvSpPr>
          <p:spPr bwMode="white">
            <a:xfrm>
              <a:off x="0" y="1982"/>
              <a:ext cx="5760" cy="2325"/>
            </a:xfrm>
            <a:custGeom>
              <a:avLst/>
              <a:gdLst>
                <a:gd name="T0" fmla="*/ 0 w 5760"/>
                <a:gd name="T1" fmla="*/ 0 h 2325"/>
                <a:gd name="T2" fmla="*/ 0 w 5760"/>
                <a:gd name="T3" fmla="*/ 339 h 2325"/>
                <a:gd name="T4" fmla="*/ 558 w 5760"/>
                <a:gd name="T5" fmla="*/ 357 h 2325"/>
                <a:gd name="T6" fmla="*/ 807 w 5760"/>
                <a:gd name="T7" fmla="*/ 375 h 2325"/>
                <a:gd name="T8" fmla="*/ 1056 w 5760"/>
                <a:gd name="T9" fmla="*/ 399 h 2325"/>
                <a:gd name="T10" fmla="*/ 1272 w 5760"/>
                <a:gd name="T11" fmla="*/ 426 h 2325"/>
                <a:gd name="T12" fmla="*/ 1539 w 5760"/>
                <a:gd name="T13" fmla="*/ 465 h 2325"/>
                <a:gd name="T14" fmla="*/ 1791 w 5760"/>
                <a:gd name="T15" fmla="*/ 510 h 2325"/>
                <a:gd name="T16" fmla="*/ 2076 w 5760"/>
                <a:gd name="T17" fmla="*/ 570 h 2325"/>
                <a:gd name="T18" fmla="*/ 2334 w 5760"/>
                <a:gd name="T19" fmla="*/ 630 h 2325"/>
                <a:gd name="T20" fmla="*/ 2544 w 5760"/>
                <a:gd name="T21" fmla="*/ 687 h 2325"/>
                <a:gd name="T22" fmla="*/ 2775 w 5760"/>
                <a:gd name="T23" fmla="*/ 759 h 2325"/>
                <a:gd name="T24" fmla="*/ 3003 w 5760"/>
                <a:gd name="T25" fmla="*/ 837 h 2325"/>
                <a:gd name="T26" fmla="*/ 3231 w 5760"/>
                <a:gd name="T27" fmla="*/ 924 h 2325"/>
                <a:gd name="T28" fmla="*/ 3438 w 5760"/>
                <a:gd name="T29" fmla="*/ 1005 h 2325"/>
                <a:gd name="T30" fmla="*/ 3663 w 5760"/>
                <a:gd name="T31" fmla="*/ 1110 h 2325"/>
                <a:gd name="T32" fmla="*/ 3903 w 5760"/>
                <a:gd name="T33" fmla="*/ 1233 h 2325"/>
                <a:gd name="T34" fmla="*/ 4149 w 5760"/>
                <a:gd name="T35" fmla="*/ 1374 h 2325"/>
                <a:gd name="T36" fmla="*/ 4353 w 5760"/>
                <a:gd name="T37" fmla="*/ 1506 h 2325"/>
                <a:gd name="T38" fmla="*/ 4491 w 5760"/>
                <a:gd name="T39" fmla="*/ 1602 h 2325"/>
                <a:gd name="T40" fmla="*/ 4668 w 5760"/>
                <a:gd name="T41" fmla="*/ 1740 h 2325"/>
                <a:gd name="T42" fmla="*/ 4824 w 5760"/>
                <a:gd name="T43" fmla="*/ 1875 h 2325"/>
                <a:gd name="T44" fmla="*/ 4968 w 5760"/>
                <a:gd name="T45" fmla="*/ 2016 h 2325"/>
                <a:gd name="T46" fmla="*/ 5100 w 5760"/>
                <a:gd name="T47" fmla="*/ 2154 h 2325"/>
                <a:gd name="T48" fmla="*/ 5238 w 5760"/>
                <a:gd name="T49" fmla="*/ 2324 h 2325"/>
                <a:gd name="T50" fmla="*/ 5759 w 5760"/>
                <a:gd name="T51" fmla="*/ 2324 h 2325"/>
                <a:gd name="T52" fmla="*/ 5759 w 5760"/>
                <a:gd name="T53" fmla="*/ 1245 h 2325"/>
                <a:gd name="T54" fmla="*/ 5580 w 5760"/>
                <a:gd name="T55" fmla="*/ 1119 h 2325"/>
                <a:gd name="T56" fmla="*/ 5400 w 5760"/>
                <a:gd name="T57" fmla="*/ 1020 h 2325"/>
                <a:gd name="T58" fmla="*/ 5205 w 5760"/>
                <a:gd name="T59" fmla="*/ 918 h 2325"/>
                <a:gd name="T60" fmla="*/ 5031 w 5760"/>
                <a:gd name="T61" fmla="*/ 837 h 2325"/>
                <a:gd name="T62" fmla="*/ 4866 w 5760"/>
                <a:gd name="T63" fmla="*/ 771 h 2325"/>
                <a:gd name="T64" fmla="*/ 4710 w 5760"/>
                <a:gd name="T65" fmla="*/ 711 h 2325"/>
                <a:gd name="T66" fmla="*/ 4545 w 5760"/>
                <a:gd name="T67" fmla="*/ 651 h 2325"/>
                <a:gd name="T68" fmla="*/ 4386 w 5760"/>
                <a:gd name="T69" fmla="*/ 600 h 2325"/>
                <a:gd name="T70" fmla="*/ 4248 w 5760"/>
                <a:gd name="T71" fmla="*/ 552 h 2325"/>
                <a:gd name="T72" fmla="*/ 3993 w 5760"/>
                <a:gd name="T73" fmla="*/ 483 h 2325"/>
                <a:gd name="T74" fmla="*/ 3777 w 5760"/>
                <a:gd name="T75" fmla="*/ 423 h 2325"/>
                <a:gd name="T76" fmla="*/ 3564 w 5760"/>
                <a:gd name="T77" fmla="*/ 375 h 2325"/>
                <a:gd name="T78" fmla="*/ 3282 w 5760"/>
                <a:gd name="T79" fmla="*/ 312 h 2325"/>
                <a:gd name="T80" fmla="*/ 3003 w 5760"/>
                <a:gd name="T81" fmla="*/ 261 h 2325"/>
                <a:gd name="T82" fmla="*/ 2733 w 5760"/>
                <a:gd name="T83" fmla="*/ 213 h 2325"/>
                <a:gd name="T84" fmla="*/ 2451 w 5760"/>
                <a:gd name="T85" fmla="*/ 171 h 2325"/>
                <a:gd name="T86" fmla="*/ 2211 w 5760"/>
                <a:gd name="T87" fmla="*/ 138 h 2325"/>
                <a:gd name="T88" fmla="*/ 1974 w 5760"/>
                <a:gd name="T89" fmla="*/ 108 h 2325"/>
                <a:gd name="T90" fmla="*/ 1665 w 5760"/>
                <a:gd name="T91" fmla="*/ 81 h 2325"/>
                <a:gd name="T92" fmla="*/ 1437 w 5760"/>
                <a:gd name="T93" fmla="*/ 60 h 2325"/>
                <a:gd name="T94" fmla="*/ 1125 w 5760"/>
                <a:gd name="T95" fmla="*/ 36 h 2325"/>
                <a:gd name="T96" fmla="*/ 828 w 5760"/>
                <a:gd name="T97" fmla="*/ 21 h 2325"/>
                <a:gd name="T98" fmla="*/ 558 w 5760"/>
                <a:gd name="T99" fmla="*/ 12 h 2325"/>
                <a:gd name="T100" fmla="*/ 282 w 5760"/>
                <a:gd name="T101" fmla="*/ 3 h 2325"/>
                <a:gd name="T102" fmla="*/ 0 w 5760"/>
                <a:gd name="T103" fmla="*/ 0 h 2325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760" h="2325">
                  <a:moveTo>
                    <a:pt x="0" y="0"/>
                  </a:moveTo>
                  <a:lnTo>
                    <a:pt x="0" y="339"/>
                  </a:lnTo>
                  <a:lnTo>
                    <a:pt x="558" y="357"/>
                  </a:lnTo>
                  <a:lnTo>
                    <a:pt x="807" y="375"/>
                  </a:lnTo>
                  <a:lnTo>
                    <a:pt x="1056" y="399"/>
                  </a:lnTo>
                  <a:lnTo>
                    <a:pt x="1272" y="426"/>
                  </a:lnTo>
                  <a:lnTo>
                    <a:pt x="1539" y="465"/>
                  </a:lnTo>
                  <a:lnTo>
                    <a:pt x="1791" y="510"/>
                  </a:lnTo>
                  <a:lnTo>
                    <a:pt x="2076" y="570"/>
                  </a:lnTo>
                  <a:lnTo>
                    <a:pt x="2334" y="630"/>
                  </a:lnTo>
                  <a:lnTo>
                    <a:pt x="2544" y="687"/>
                  </a:lnTo>
                  <a:lnTo>
                    <a:pt x="2775" y="759"/>
                  </a:lnTo>
                  <a:lnTo>
                    <a:pt x="3003" y="837"/>
                  </a:lnTo>
                  <a:lnTo>
                    <a:pt x="3231" y="924"/>
                  </a:lnTo>
                  <a:lnTo>
                    <a:pt x="3438" y="1005"/>
                  </a:lnTo>
                  <a:lnTo>
                    <a:pt x="3663" y="1110"/>
                  </a:lnTo>
                  <a:lnTo>
                    <a:pt x="3903" y="1233"/>
                  </a:lnTo>
                  <a:lnTo>
                    <a:pt x="4149" y="1374"/>
                  </a:lnTo>
                  <a:lnTo>
                    <a:pt x="4353" y="1506"/>
                  </a:lnTo>
                  <a:lnTo>
                    <a:pt x="4491" y="1602"/>
                  </a:lnTo>
                  <a:lnTo>
                    <a:pt x="4668" y="1740"/>
                  </a:lnTo>
                  <a:lnTo>
                    <a:pt x="4824" y="1875"/>
                  </a:lnTo>
                  <a:lnTo>
                    <a:pt x="4968" y="2016"/>
                  </a:lnTo>
                  <a:lnTo>
                    <a:pt x="5100" y="2154"/>
                  </a:lnTo>
                  <a:lnTo>
                    <a:pt x="5238" y="2324"/>
                  </a:lnTo>
                  <a:lnTo>
                    <a:pt x="5759" y="2324"/>
                  </a:lnTo>
                  <a:lnTo>
                    <a:pt x="5759" y="1245"/>
                  </a:lnTo>
                  <a:lnTo>
                    <a:pt x="5580" y="1119"/>
                  </a:lnTo>
                  <a:lnTo>
                    <a:pt x="5400" y="1020"/>
                  </a:lnTo>
                  <a:lnTo>
                    <a:pt x="5205" y="918"/>
                  </a:lnTo>
                  <a:lnTo>
                    <a:pt x="5031" y="837"/>
                  </a:lnTo>
                  <a:lnTo>
                    <a:pt x="4866" y="771"/>
                  </a:lnTo>
                  <a:lnTo>
                    <a:pt x="4710" y="711"/>
                  </a:lnTo>
                  <a:lnTo>
                    <a:pt x="4545" y="651"/>
                  </a:lnTo>
                  <a:lnTo>
                    <a:pt x="4386" y="600"/>
                  </a:lnTo>
                  <a:lnTo>
                    <a:pt x="4248" y="552"/>
                  </a:lnTo>
                  <a:lnTo>
                    <a:pt x="3993" y="483"/>
                  </a:lnTo>
                  <a:lnTo>
                    <a:pt x="3777" y="423"/>
                  </a:lnTo>
                  <a:lnTo>
                    <a:pt x="3564" y="375"/>
                  </a:lnTo>
                  <a:lnTo>
                    <a:pt x="3282" y="312"/>
                  </a:lnTo>
                  <a:lnTo>
                    <a:pt x="3003" y="261"/>
                  </a:lnTo>
                  <a:lnTo>
                    <a:pt x="2733" y="213"/>
                  </a:lnTo>
                  <a:lnTo>
                    <a:pt x="2451" y="171"/>
                  </a:lnTo>
                  <a:lnTo>
                    <a:pt x="2211" y="138"/>
                  </a:lnTo>
                  <a:lnTo>
                    <a:pt x="1974" y="108"/>
                  </a:lnTo>
                  <a:lnTo>
                    <a:pt x="1665" y="81"/>
                  </a:lnTo>
                  <a:lnTo>
                    <a:pt x="1437" y="60"/>
                  </a:lnTo>
                  <a:lnTo>
                    <a:pt x="1125" y="36"/>
                  </a:lnTo>
                  <a:lnTo>
                    <a:pt x="828" y="21"/>
                  </a:lnTo>
                  <a:lnTo>
                    <a:pt x="558" y="12"/>
                  </a:lnTo>
                  <a:lnTo>
                    <a:pt x="282" y="3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1031"/>
            <p:cNvSpPr>
              <a:spLocks/>
            </p:cNvSpPr>
            <p:nvPr/>
          </p:nvSpPr>
          <p:spPr bwMode="white">
            <a:xfrm>
              <a:off x="0" y="1550"/>
              <a:ext cx="5760" cy="1573"/>
            </a:xfrm>
            <a:custGeom>
              <a:avLst/>
              <a:gdLst>
                <a:gd name="T0" fmla="*/ 0 w 5760"/>
                <a:gd name="T1" fmla="*/ 0 h 1573"/>
                <a:gd name="T2" fmla="*/ 0 w 5760"/>
                <a:gd name="T3" fmla="*/ 351 h 1573"/>
                <a:gd name="T4" fmla="*/ 282 w 5760"/>
                <a:gd name="T5" fmla="*/ 357 h 1573"/>
                <a:gd name="T6" fmla="*/ 627 w 5760"/>
                <a:gd name="T7" fmla="*/ 363 h 1573"/>
                <a:gd name="T8" fmla="*/ 960 w 5760"/>
                <a:gd name="T9" fmla="*/ 375 h 1573"/>
                <a:gd name="T10" fmla="*/ 1218 w 5760"/>
                <a:gd name="T11" fmla="*/ 393 h 1573"/>
                <a:gd name="T12" fmla="*/ 1470 w 5760"/>
                <a:gd name="T13" fmla="*/ 411 h 1573"/>
                <a:gd name="T14" fmla="*/ 1746 w 5760"/>
                <a:gd name="T15" fmla="*/ 435 h 1573"/>
                <a:gd name="T16" fmla="*/ 2022 w 5760"/>
                <a:gd name="T17" fmla="*/ 462 h 1573"/>
                <a:gd name="T18" fmla="*/ 2340 w 5760"/>
                <a:gd name="T19" fmla="*/ 504 h 1573"/>
                <a:gd name="T20" fmla="*/ 2664 w 5760"/>
                <a:gd name="T21" fmla="*/ 549 h 1573"/>
                <a:gd name="T22" fmla="*/ 2952 w 5760"/>
                <a:gd name="T23" fmla="*/ 597 h 1573"/>
                <a:gd name="T24" fmla="*/ 3225 w 5760"/>
                <a:gd name="T25" fmla="*/ 648 h 1573"/>
                <a:gd name="T26" fmla="*/ 3513 w 5760"/>
                <a:gd name="T27" fmla="*/ 708 h 1573"/>
                <a:gd name="T28" fmla="*/ 3693 w 5760"/>
                <a:gd name="T29" fmla="*/ 750 h 1573"/>
                <a:gd name="T30" fmla="*/ 3936 w 5760"/>
                <a:gd name="T31" fmla="*/ 810 h 1573"/>
                <a:gd name="T32" fmla="*/ 4095 w 5760"/>
                <a:gd name="T33" fmla="*/ 855 h 1573"/>
                <a:gd name="T34" fmla="*/ 4281 w 5760"/>
                <a:gd name="T35" fmla="*/ 909 h 1573"/>
                <a:gd name="T36" fmla="*/ 4503 w 5760"/>
                <a:gd name="T37" fmla="*/ 981 h 1573"/>
                <a:gd name="T38" fmla="*/ 4704 w 5760"/>
                <a:gd name="T39" fmla="*/ 1053 h 1573"/>
                <a:gd name="T40" fmla="*/ 4911 w 5760"/>
                <a:gd name="T41" fmla="*/ 1131 h 1573"/>
                <a:gd name="T42" fmla="*/ 5073 w 5760"/>
                <a:gd name="T43" fmla="*/ 1197 h 1573"/>
                <a:gd name="T44" fmla="*/ 5256 w 5760"/>
                <a:gd name="T45" fmla="*/ 1281 h 1573"/>
                <a:gd name="T46" fmla="*/ 5475 w 5760"/>
                <a:gd name="T47" fmla="*/ 1401 h 1573"/>
                <a:gd name="T48" fmla="*/ 5628 w 5760"/>
                <a:gd name="T49" fmla="*/ 1482 h 1573"/>
                <a:gd name="T50" fmla="*/ 5759 w 5760"/>
                <a:gd name="T51" fmla="*/ 1572 h 1573"/>
                <a:gd name="T52" fmla="*/ 5759 w 5760"/>
                <a:gd name="T53" fmla="*/ 633 h 1573"/>
                <a:gd name="T54" fmla="*/ 5493 w 5760"/>
                <a:gd name="T55" fmla="*/ 570 h 1573"/>
                <a:gd name="T56" fmla="*/ 5214 w 5760"/>
                <a:gd name="T57" fmla="*/ 501 h 1573"/>
                <a:gd name="T58" fmla="*/ 4950 w 5760"/>
                <a:gd name="T59" fmla="*/ 444 h 1573"/>
                <a:gd name="T60" fmla="*/ 4701 w 5760"/>
                <a:gd name="T61" fmla="*/ 396 h 1573"/>
                <a:gd name="T62" fmla="*/ 4425 w 5760"/>
                <a:gd name="T63" fmla="*/ 348 h 1573"/>
                <a:gd name="T64" fmla="*/ 4110 w 5760"/>
                <a:gd name="T65" fmla="*/ 294 h 1573"/>
                <a:gd name="T66" fmla="*/ 3813 w 5760"/>
                <a:gd name="T67" fmla="*/ 252 h 1573"/>
                <a:gd name="T68" fmla="*/ 3549 w 5760"/>
                <a:gd name="T69" fmla="*/ 213 h 1573"/>
                <a:gd name="T70" fmla="*/ 3261 w 5760"/>
                <a:gd name="T71" fmla="*/ 183 h 1573"/>
                <a:gd name="T72" fmla="*/ 3015 w 5760"/>
                <a:gd name="T73" fmla="*/ 153 h 1573"/>
                <a:gd name="T74" fmla="*/ 2757 w 5760"/>
                <a:gd name="T75" fmla="*/ 129 h 1573"/>
                <a:gd name="T76" fmla="*/ 2520 w 5760"/>
                <a:gd name="T77" fmla="*/ 105 h 1573"/>
                <a:gd name="T78" fmla="*/ 2301 w 5760"/>
                <a:gd name="T79" fmla="*/ 87 h 1573"/>
                <a:gd name="T80" fmla="*/ 2013 w 5760"/>
                <a:gd name="T81" fmla="*/ 66 h 1573"/>
                <a:gd name="T82" fmla="*/ 1731 w 5760"/>
                <a:gd name="T83" fmla="*/ 48 h 1573"/>
                <a:gd name="T84" fmla="*/ 1524 w 5760"/>
                <a:gd name="T85" fmla="*/ 39 h 1573"/>
                <a:gd name="T86" fmla="*/ 1260 w 5760"/>
                <a:gd name="T87" fmla="*/ 27 h 1573"/>
                <a:gd name="T88" fmla="*/ 966 w 5760"/>
                <a:gd name="T89" fmla="*/ 15 h 1573"/>
                <a:gd name="T90" fmla="*/ 714 w 5760"/>
                <a:gd name="T91" fmla="*/ 12 h 1573"/>
                <a:gd name="T92" fmla="*/ 510 w 5760"/>
                <a:gd name="T93" fmla="*/ 6 h 1573"/>
                <a:gd name="T94" fmla="*/ 243 w 5760"/>
                <a:gd name="T95" fmla="*/ 0 h 1573"/>
                <a:gd name="T96" fmla="*/ 0 w 5760"/>
                <a:gd name="T97" fmla="*/ 0 h 1573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760" h="1573">
                  <a:moveTo>
                    <a:pt x="0" y="0"/>
                  </a:moveTo>
                  <a:lnTo>
                    <a:pt x="0" y="351"/>
                  </a:lnTo>
                  <a:lnTo>
                    <a:pt x="282" y="357"/>
                  </a:lnTo>
                  <a:lnTo>
                    <a:pt x="627" y="363"/>
                  </a:lnTo>
                  <a:lnTo>
                    <a:pt x="960" y="375"/>
                  </a:lnTo>
                  <a:lnTo>
                    <a:pt x="1218" y="393"/>
                  </a:lnTo>
                  <a:lnTo>
                    <a:pt x="1470" y="411"/>
                  </a:lnTo>
                  <a:lnTo>
                    <a:pt x="1746" y="435"/>
                  </a:lnTo>
                  <a:lnTo>
                    <a:pt x="2022" y="462"/>
                  </a:lnTo>
                  <a:lnTo>
                    <a:pt x="2340" y="504"/>
                  </a:lnTo>
                  <a:lnTo>
                    <a:pt x="2664" y="549"/>
                  </a:lnTo>
                  <a:lnTo>
                    <a:pt x="2952" y="597"/>
                  </a:lnTo>
                  <a:lnTo>
                    <a:pt x="3225" y="648"/>
                  </a:lnTo>
                  <a:lnTo>
                    <a:pt x="3513" y="708"/>
                  </a:lnTo>
                  <a:lnTo>
                    <a:pt x="3693" y="750"/>
                  </a:lnTo>
                  <a:lnTo>
                    <a:pt x="3936" y="810"/>
                  </a:lnTo>
                  <a:lnTo>
                    <a:pt x="4095" y="855"/>
                  </a:lnTo>
                  <a:lnTo>
                    <a:pt x="4281" y="909"/>
                  </a:lnTo>
                  <a:lnTo>
                    <a:pt x="4503" y="981"/>
                  </a:lnTo>
                  <a:lnTo>
                    <a:pt x="4704" y="1053"/>
                  </a:lnTo>
                  <a:lnTo>
                    <a:pt x="4911" y="1131"/>
                  </a:lnTo>
                  <a:lnTo>
                    <a:pt x="5073" y="1197"/>
                  </a:lnTo>
                  <a:lnTo>
                    <a:pt x="5256" y="1281"/>
                  </a:lnTo>
                  <a:lnTo>
                    <a:pt x="5475" y="1401"/>
                  </a:lnTo>
                  <a:lnTo>
                    <a:pt x="5628" y="1482"/>
                  </a:lnTo>
                  <a:lnTo>
                    <a:pt x="5759" y="1572"/>
                  </a:lnTo>
                  <a:lnTo>
                    <a:pt x="5759" y="633"/>
                  </a:lnTo>
                  <a:lnTo>
                    <a:pt x="5493" y="570"/>
                  </a:lnTo>
                  <a:lnTo>
                    <a:pt x="5214" y="501"/>
                  </a:lnTo>
                  <a:lnTo>
                    <a:pt x="4950" y="444"/>
                  </a:lnTo>
                  <a:lnTo>
                    <a:pt x="4701" y="396"/>
                  </a:lnTo>
                  <a:lnTo>
                    <a:pt x="4425" y="348"/>
                  </a:lnTo>
                  <a:lnTo>
                    <a:pt x="4110" y="294"/>
                  </a:lnTo>
                  <a:lnTo>
                    <a:pt x="3813" y="252"/>
                  </a:lnTo>
                  <a:lnTo>
                    <a:pt x="3549" y="213"/>
                  </a:lnTo>
                  <a:lnTo>
                    <a:pt x="3261" y="183"/>
                  </a:lnTo>
                  <a:lnTo>
                    <a:pt x="3015" y="153"/>
                  </a:lnTo>
                  <a:lnTo>
                    <a:pt x="2757" y="129"/>
                  </a:lnTo>
                  <a:lnTo>
                    <a:pt x="2520" y="105"/>
                  </a:lnTo>
                  <a:lnTo>
                    <a:pt x="2301" y="87"/>
                  </a:lnTo>
                  <a:lnTo>
                    <a:pt x="2013" y="66"/>
                  </a:lnTo>
                  <a:lnTo>
                    <a:pt x="1731" y="48"/>
                  </a:lnTo>
                  <a:lnTo>
                    <a:pt x="1524" y="39"/>
                  </a:lnTo>
                  <a:lnTo>
                    <a:pt x="1260" y="27"/>
                  </a:lnTo>
                  <a:lnTo>
                    <a:pt x="966" y="15"/>
                  </a:lnTo>
                  <a:lnTo>
                    <a:pt x="714" y="12"/>
                  </a:lnTo>
                  <a:lnTo>
                    <a:pt x="510" y="6"/>
                  </a:lnTo>
                  <a:lnTo>
                    <a:pt x="24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1032"/>
            <p:cNvSpPr>
              <a:spLocks/>
            </p:cNvSpPr>
            <p:nvPr/>
          </p:nvSpPr>
          <p:spPr bwMode="white">
            <a:xfrm>
              <a:off x="0" y="1130"/>
              <a:ext cx="5760" cy="970"/>
            </a:xfrm>
            <a:custGeom>
              <a:avLst/>
              <a:gdLst>
                <a:gd name="T0" fmla="*/ 0 w 5760"/>
                <a:gd name="T1" fmla="*/ 0 h 970"/>
                <a:gd name="T2" fmla="*/ 0 w 5760"/>
                <a:gd name="T3" fmla="*/ 339 h 970"/>
                <a:gd name="T4" fmla="*/ 318 w 5760"/>
                <a:gd name="T5" fmla="*/ 342 h 970"/>
                <a:gd name="T6" fmla="*/ 591 w 5760"/>
                <a:gd name="T7" fmla="*/ 348 h 970"/>
                <a:gd name="T8" fmla="*/ 846 w 5760"/>
                <a:gd name="T9" fmla="*/ 354 h 970"/>
                <a:gd name="T10" fmla="*/ 1074 w 5760"/>
                <a:gd name="T11" fmla="*/ 360 h 970"/>
                <a:gd name="T12" fmla="*/ 1314 w 5760"/>
                <a:gd name="T13" fmla="*/ 366 h 970"/>
                <a:gd name="T14" fmla="*/ 1599 w 5760"/>
                <a:gd name="T15" fmla="*/ 381 h 970"/>
                <a:gd name="T16" fmla="*/ 1911 w 5760"/>
                <a:gd name="T17" fmla="*/ 399 h 970"/>
                <a:gd name="T18" fmla="*/ 2241 w 5760"/>
                <a:gd name="T19" fmla="*/ 420 h 970"/>
                <a:gd name="T20" fmla="*/ 2619 w 5760"/>
                <a:gd name="T21" fmla="*/ 453 h 970"/>
                <a:gd name="T22" fmla="*/ 2889 w 5760"/>
                <a:gd name="T23" fmla="*/ 477 h 970"/>
                <a:gd name="T24" fmla="*/ 3177 w 5760"/>
                <a:gd name="T25" fmla="*/ 507 h 970"/>
                <a:gd name="T26" fmla="*/ 3498 w 5760"/>
                <a:gd name="T27" fmla="*/ 543 h 970"/>
                <a:gd name="T28" fmla="*/ 3813 w 5760"/>
                <a:gd name="T29" fmla="*/ 585 h 970"/>
                <a:gd name="T30" fmla="*/ 4044 w 5760"/>
                <a:gd name="T31" fmla="*/ 618 h 970"/>
                <a:gd name="T32" fmla="*/ 4365 w 5760"/>
                <a:gd name="T33" fmla="*/ 669 h 970"/>
                <a:gd name="T34" fmla="*/ 4683 w 5760"/>
                <a:gd name="T35" fmla="*/ 726 h 970"/>
                <a:gd name="T36" fmla="*/ 4980 w 5760"/>
                <a:gd name="T37" fmla="*/ 786 h 970"/>
                <a:gd name="T38" fmla="*/ 5268 w 5760"/>
                <a:gd name="T39" fmla="*/ 846 h 970"/>
                <a:gd name="T40" fmla="*/ 5646 w 5760"/>
                <a:gd name="T41" fmla="*/ 942 h 970"/>
                <a:gd name="T42" fmla="*/ 5759 w 5760"/>
                <a:gd name="T43" fmla="*/ 969 h 970"/>
                <a:gd name="T44" fmla="*/ 5759 w 5760"/>
                <a:gd name="T45" fmla="*/ 0 h 970"/>
                <a:gd name="T46" fmla="*/ 0 w 5760"/>
                <a:gd name="T47" fmla="*/ 0 h 97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5760" h="970">
                  <a:moveTo>
                    <a:pt x="0" y="0"/>
                  </a:moveTo>
                  <a:lnTo>
                    <a:pt x="0" y="339"/>
                  </a:lnTo>
                  <a:lnTo>
                    <a:pt x="318" y="342"/>
                  </a:lnTo>
                  <a:lnTo>
                    <a:pt x="591" y="348"/>
                  </a:lnTo>
                  <a:lnTo>
                    <a:pt x="846" y="354"/>
                  </a:lnTo>
                  <a:lnTo>
                    <a:pt x="1074" y="360"/>
                  </a:lnTo>
                  <a:lnTo>
                    <a:pt x="1314" y="366"/>
                  </a:lnTo>
                  <a:lnTo>
                    <a:pt x="1599" y="381"/>
                  </a:lnTo>
                  <a:lnTo>
                    <a:pt x="1911" y="399"/>
                  </a:lnTo>
                  <a:lnTo>
                    <a:pt x="2241" y="420"/>
                  </a:lnTo>
                  <a:lnTo>
                    <a:pt x="2619" y="453"/>
                  </a:lnTo>
                  <a:lnTo>
                    <a:pt x="2889" y="477"/>
                  </a:lnTo>
                  <a:lnTo>
                    <a:pt x="3177" y="507"/>
                  </a:lnTo>
                  <a:lnTo>
                    <a:pt x="3498" y="543"/>
                  </a:lnTo>
                  <a:lnTo>
                    <a:pt x="3813" y="585"/>
                  </a:lnTo>
                  <a:lnTo>
                    <a:pt x="4044" y="618"/>
                  </a:lnTo>
                  <a:lnTo>
                    <a:pt x="4365" y="669"/>
                  </a:lnTo>
                  <a:lnTo>
                    <a:pt x="4683" y="726"/>
                  </a:lnTo>
                  <a:lnTo>
                    <a:pt x="4980" y="786"/>
                  </a:lnTo>
                  <a:lnTo>
                    <a:pt x="5268" y="846"/>
                  </a:lnTo>
                  <a:lnTo>
                    <a:pt x="5646" y="942"/>
                  </a:lnTo>
                  <a:lnTo>
                    <a:pt x="5759" y="969"/>
                  </a:lnTo>
                  <a:lnTo>
                    <a:pt x="5759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1033"/>
            <p:cNvSpPr>
              <a:spLocks/>
            </p:cNvSpPr>
            <p:nvPr/>
          </p:nvSpPr>
          <p:spPr bwMode="white">
            <a:xfrm>
              <a:off x="0" y="-13"/>
              <a:ext cx="5760" cy="1060"/>
            </a:xfrm>
            <a:custGeom>
              <a:avLst/>
              <a:gdLst>
                <a:gd name="T0" fmla="*/ 0 w 5760"/>
                <a:gd name="T1" fmla="*/ 753 h 1060"/>
                <a:gd name="T2" fmla="*/ 0 w 5760"/>
                <a:gd name="T3" fmla="*/ 1059 h 1060"/>
                <a:gd name="T4" fmla="*/ 5759 w 5760"/>
                <a:gd name="T5" fmla="*/ 1059 h 1060"/>
                <a:gd name="T6" fmla="*/ 5759 w 5760"/>
                <a:gd name="T7" fmla="*/ 0 h 1060"/>
                <a:gd name="T8" fmla="*/ 5430 w 5760"/>
                <a:gd name="T9" fmla="*/ 0 h 1060"/>
                <a:gd name="T10" fmla="*/ 5298 w 5760"/>
                <a:gd name="T11" fmla="*/ 84 h 1060"/>
                <a:gd name="T12" fmla="*/ 5136 w 5760"/>
                <a:gd name="T13" fmla="*/ 159 h 1060"/>
                <a:gd name="T14" fmla="*/ 4968 w 5760"/>
                <a:gd name="T15" fmla="*/ 222 h 1060"/>
                <a:gd name="T16" fmla="*/ 4812 w 5760"/>
                <a:gd name="T17" fmla="*/ 267 h 1060"/>
                <a:gd name="T18" fmla="*/ 4626 w 5760"/>
                <a:gd name="T19" fmla="*/ 324 h 1060"/>
                <a:gd name="T20" fmla="*/ 4440 w 5760"/>
                <a:gd name="T21" fmla="*/ 366 h 1060"/>
                <a:gd name="T22" fmla="*/ 4230 w 5760"/>
                <a:gd name="T23" fmla="*/ 414 h 1060"/>
                <a:gd name="T24" fmla="*/ 3939 w 5760"/>
                <a:gd name="T25" fmla="*/ 468 h 1060"/>
                <a:gd name="T26" fmla="*/ 3711 w 5760"/>
                <a:gd name="T27" fmla="*/ 504 h 1060"/>
                <a:gd name="T28" fmla="*/ 3441 w 5760"/>
                <a:gd name="T29" fmla="*/ 543 h 1060"/>
                <a:gd name="T30" fmla="*/ 3189 w 5760"/>
                <a:gd name="T31" fmla="*/ 579 h 1060"/>
                <a:gd name="T32" fmla="*/ 2925 w 5760"/>
                <a:gd name="T33" fmla="*/ 606 h 1060"/>
                <a:gd name="T34" fmla="*/ 2679 w 5760"/>
                <a:gd name="T35" fmla="*/ 633 h 1060"/>
                <a:gd name="T36" fmla="*/ 2418 w 5760"/>
                <a:gd name="T37" fmla="*/ 654 h 1060"/>
                <a:gd name="T38" fmla="*/ 2142 w 5760"/>
                <a:gd name="T39" fmla="*/ 675 h 1060"/>
                <a:gd name="T40" fmla="*/ 1896 w 5760"/>
                <a:gd name="T41" fmla="*/ 693 h 1060"/>
                <a:gd name="T42" fmla="*/ 1647 w 5760"/>
                <a:gd name="T43" fmla="*/ 708 h 1060"/>
                <a:gd name="T44" fmla="*/ 1404 w 5760"/>
                <a:gd name="T45" fmla="*/ 720 h 1060"/>
                <a:gd name="T46" fmla="*/ 1170 w 5760"/>
                <a:gd name="T47" fmla="*/ 732 h 1060"/>
                <a:gd name="T48" fmla="*/ 906 w 5760"/>
                <a:gd name="T49" fmla="*/ 738 h 1060"/>
                <a:gd name="T50" fmla="*/ 534 w 5760"/>
                <a:gd name="T51" fmla="*/ 747 h 1060"/>
                <a:gd name="T52" fmla="*/ 201 w 5760"/>
                <a:gd name="T53" fmla="*/ 753 h 1060"/>
                <a:gd name="T54" fmla="*/ 0 w 5760"/>
                <a:gd name="T55" fmla="*/ 753 h 1060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5760" h="1060">
                  <a:moveTo>
                    <a:pt x="0" y="753"/>
                  </a:moveTo>
                  <a:lnTo>
                    <a:pt x="0" y="1059"/>
                  </a:lnTo>
                  <a:lnTo>
                    <a:pt x="5759" y="1059"/>
                  </a:lnTo>
                  <a:lnTo>
                    <a:pt x="5759" y="0"/>
                  </a:lnTo>
                  <a:lnTo>
                    <a:pt x="5430" y="0"/>
                  </a:lnTo>
                  <a:lnTo>
                    <a:pt x="5298" y="84"/>
                  </a:lnTo>
                  <a:lnTo>
                    <a:pt x="5136" y="159"/>
                  </a:lnTo>
                  <a:lnTo>
                    <a:pt x="4968" y="222"/>
                  </a:lnTo>
                  <a:lnTo>
                    <a:pt x="4812" y="267"/>
                  </a:lnTo>
                  <a:lnTo>
                    <a:pt x="4626" y="324"/>
                  </a:lnTo>
                  <a:lnTo>
                    <a:pt x="4440" y="366"/>
                  </a:lnTo>
                  <a:lnTo>
                    <a:pt x="4230" y="414"/>
                  </a:lnTo>
                  <a:lnTo>
                    <a:pt x="3939" y="468"/>
                  </a:lnTo>
                  <a:lnTo>
                    <a:pt x="3711" y="504"/>
                  </a:lnTo>
                  <a:lnTo>
                    <a:pt x="3441" y="543"/>
                  </a:lnTo>
                  <a:lnTo>
                    <a:pt x="3189" y="579"/>
                  </a:lnTo>
                  <a:lnTo>
                    <a:pt x="2925" y="606"/>
                  </a:lnTo>
                  <a:lnTo>
                    <a:pt x="2679" y="633"/>
                  </a:lnTo>
                  <a:lnTo>
                    <a:pt x="2418" y="654"/>
                  </a:lnTo>
                  <a:lnTo>
                    <a:pt x="2142" y="675"/>
                  </a:lnTo>
                  <a:lnTo>
                    <a:pt x="1896" y="693"/>
                  </a:lnTo>
                  <a:lnTo>
                    <a:pt x="1647" y="708"/>
                  </a:lnTo>
                  <a:lnTo>
                    <a:pt x="1404" y="720"/>
                  </a:lnTo>
                  <a:lnTo>
                    <a:pt x="1170" y="732"/>
                  </a:lnTo>
                  <a:lnTo>
                    <a:pt x="906" y="738"/>
                  </a:lnTo>
                  <a:lnTo>
                    <a:pt x="534" y="747"/>
                  </a:lnTo>
                  <a:lnTo>
                    <a:pt x="201" y="753"/>
                  </a:lnTo>
                  <a:lnTo>
                    <a:pt x="0" y="753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1034"/>
            <p:cNvSpPr>
              <a:spLocks/>
            </p:cNvSpPr>
            <p:nvPr/>
          </p:nvSpPr>
          <p:spPr bwMode="white">
            <a:xfrm>
              <a:off x="0" y="-13"/>
              <a:ext cx="5284" cy="673"/>
            </a:xfrm>
            <a:custGeom>
              <a:avLst/>
              <a:gdLst>
                <a:gd name="T0" fmla="*/ 0 w 5284"/>
                <a:gd name="T1" fmla="*/ 366 h 673"/>
                <a:gd name="T2" fmla="*/ 0 w 5284"/>
                <a:gd name="T3" fmla="*/ 672 h 673"/>
                <a:gd name="T4" fmla="*/ 303 w 5284"/>
                <a:gd name="T5" fmla="*/ 672 h 673"/>
                <a:gd name="T6" fmla="*/ 723 w 5284"/>
                <a:gd name="T7" fmla="*/ 663 h 673"/>
                <a:gd name="T8" fmla="*/ 1020 w 5284"/>
                <a:gd name="T9" fmla="*/ 654 h 673"/>
                <a:gd name="T10" fmla="*/ 1302 w 5284"/>
                <a:gd name="T11" fmla="*/ 642 h 673"/>
                <a:gd name="T12" fmla="*/ 1554 w 5284"/>
                <a:gd name="T13" fmla="*/ 630 h 673"/>
                <a:gd name="T14" fmla="*/ 1779 w 5284"/>
                <a:gd name="T15" fmla="*/ 615 h 673"/>
                <a:gd name="T16" fmla="*/ 1962 w 5284"/>
                <a:gd name="T17" fmla="*/ 606 h 673"/>
                <a:gd name="T18" fmla="*/ 2193 w 5284"/>
                <a:gd name="T19" fmla="*/ 588 h 673"/>
                <a:gd name="T20" fmla="*/ 2448 w 5284"/>
                <a:gd name="T21" fmla="*/ 570 h 673"/>
                <a:gd name="T22" fmla="*/ 2700 w 5284"/>
                <a:gd name="T23" fmla="*/ 546 h 673"/>
                <a:gd name="T24" fmla="*/ 2904 w 5284"/>
                <a:gd name="T25" fmla="*/ 528 h 673"/>
                <a:gd name="T26" fmla="*/ 3138 w 5284"/>
                <a:gd name="T27" fmla="*/ 498 h 673"/>
                <a:gd name="T28" fmla="*/ 3324 w 5284"/>
                <a:gd name="T29" fmla="*/ 474 h 673"/>
                <a:gd name="T30" fmla="*/ 3534 w 5284"/>
                <a:gd name="T31" fmla="*/ 447 h 673"/>
                <a:gd name="T32" fmla="*/ 3735 w 5284"/>
                <a:gd name="T33" fmla="*/ 420 h 673"/>
                <a:gd name="T34" fmla="*/ 3933 w 5284"/>
                <a:gd name="T35" fmla="*/ 384 h 673"/>
                <a:gd name="T36" fmla="*/ 4116 w 5284"/>
                <a:gd name="T37" fmla="*/ 351 h 673"/>
                <a:gd name="T38" fmla="*/ 4266 w 5284"/>
                <a:gd name="T39" fmla="*/ 318 h 673"/>
                <a:gd name="T40" fmla="*/ 4446 w 5284"/>
                <a:gd name="T41" fmla="*/ 279 h 673"/>
                <a:gd name="T42" fmla="*/ 4620 w 5284"/>
                <a:gd name="T43" fmla="*/ 237 h 673"/>
                <a:gd name="T44" fmla="*/ 4779 w 5284"/>
                <a:gd name="T45" fmla="*/ 192 h 673"/>
                <a:gd name="T46" fmla="*/ 4920 w 5284"/>
                <a:gd name="T47" fmla="*/ 147 h 673"/>
                <a:gd name="T48" fmla="*/ 5085 w 5284"/>
                <a:gd name="T49" fmla="*/ 90 h 673"/>
                <a:gd name="T50" fmla="*/ 5193 w 5284"/>
                <a:gd name="T51" fmla="*/ 42 h 673"/>
                <a:gd name="T52" fmla="*/ 5283 w 5284"/>
                <a:gd name="T53" fmla="*/ 0 h 673"/>
                <a:gd name="T54" fmla="*/ 3201 w 5284"/>
                <a:gd name="T55" fmla="*/ 0 h 673"/>
                <a:gd name="T56" fmla="*/ 2982 w 5284"/>
                <a:gd name="T57" fmla="*/ 57 h 673"/>
                <a:gd name="T58" fmla="*/ 2775 w 5284"/>
                <a:gd name="T59" fmla="*/ 108 h 673"/>
                <a:gd name="T60" fmla="*/ 2562 w 5284"/>
                <a:gd name="T61" fmla="*/ 150 h 673"/>
                <a:gd name="T62" fmla="*/ 2397 w 5284"/>
                <a:gd name="T63" fmla="*/ 183 h 673"/>
                <a:gd name="T64" fmla="*/ 2205 w 5284"/>
                <a:gd name="T65" fmla="*/ 213 h 673"/>
                <a:gd name="T66" fmla="*/ 2001 w 5284"/>
                <a:gd name="T67" fmla="*/ 243 h 673"/>
                <a:gd name="T68" fmla="*/ 1776 w 5284"/>
                <a:gd name="T69" fmla="*/ 273 h 673"/>
                <a:gd name="T70" fmla="*/ 1536 w 5284"/>
                <a:gd name="T71" fmla="*/ 297 h 673"/>
                <a:gd name="T72" fmla="*/ 1344 w 5284"/>
                <a:gd name="T73" fmla="*/ 312 h 673"/>
                <a:gd name="T74" fmla="*/ 1134 w 5284"/>
                <a:gd name="T75" fmla="*/ 330 h 673"/>
                <a:gd name="T76" fmla="*/ 921 w 5284"/>
                <a:gd name="T77" fmla="*/ 342 h 673"/>
                <a:gd name="T78" fmla="*/ 696 w 5284"/>
                <a:gd name="T79" fmla="*/ 354 h 673"/>
                <a:gd name="T80" fmla="*/ 501 w 5284"/>
                <a:gd name="T81" fmla="*/ 360 h 673"/>
                <a:gd name="T82" fmla="*/ 279 w 5284"/>
                <a:gd name="T83" fmla="*/ 366 h 673"/>
                <a:gd name="T84" fmla="*/ 99 w 5284"/>
                <a:gd name="T85" fmla="*/ 369 h 673"/>
                <a:gd name="T86" fmla="*/ 0 w 5284"/>
                <a:gd name="T87" fmla="*/ 366 h 673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284" h="673">
                  <a:moveTo>
                    <a:pt x="0" y="366"/>
                  </a:moveTo>
                  <a:lnTo>
                    <a:pt x="0" y="672"/>
                  </a:lnTo>
                  <a:lnTo>
                    <a:pt x="303" y="672"/>
                  </a:lnTo>
                  <a:lnTo>
                    <a:pt x="723" y="663"/>
                  </a:lnTo>
                  <a:lnTo>
                    <a:pt x="1020" y="654"/>
                  </a:lnTo>
                  <a:lnTo>
                    <a:pt x="1302" y="642"/>
                  </a:lnTo>
                  <a:lnTo>
                    <a:pt x="1554" y="630"/>
                  </a:lnTo>
                  <a:lnTo>
                    <a:pt x="1779" y="615"/>
                  </a:lnTo>
                  <a:lnTo>
                    <a:pt x="1962" y="606"/>
                  </a:lnTo>
                  <a:lnTo>
                    <a:pt x="2193" y="588"/>
                  </a:lnTo>
                  <a:lnTo>
                    <a:pt x="2448" y="570"/>
                  </a:lnTo>
                  <a:lnTo>
                    <a:pt x="2700" y="546"/>
                  </a:lnTo>
                  <a:lnTo>
                    <a:pt x="2904" y="528"/>
                  </a:lnTo>
                  <a:lnTo>
                    <a:pt x="3138" y="498"/>
                  </a:lnTo>
                  <a:lnTo>
                    <a:pt x="3324" y="474"/>
                  </a:lnTo>
                  <a:lnTo>
                    <a:pt x="3534" y="447"/>
                  </a:lnTo>
                  <a:lnTo>
                    <a:pt x="3735" y="420"/>
                  </a:lnTo>
                  <a:lnTo>
                    <a:pt x="3933" y="384"/>
                  </a:lnTo>
                  <a:lnTo>
                    <a:pt x="4116" y="351"/>
                  </a:lnTo>
                  <a:lnTo>
                    <a:pt x="4266" y="318"/>
                  </a:lnTo>
                  <a:lnTo>
                    <a:pt x="4446" y="279"/>
                  </a:lnTo>
                  <a:lnTo>
                    <a:pt x="4620" y="237"/>
                  </a:lnTo>
                  <a:lnTo>
                    <a:pt x="4779" y="192"/>
                  </a:lnTo>
                  <a:lnTo>
                    <a:pt x="4920" y="147"/>
                  </a:lnTo>
                  <a:lnTo>
                    <a:pt x="5085" y="90"/>
                  </a:lnTo>
                  <a:lnTo>
                    <a:pt x="5193" y="42"/>
                  </a:lnTo>
                  <a:lnTo>
                    <a:pt x="5283" y="0"/>
                  </a:lnTo>
                  <a:lnTo>
                    <a:pt x="3201" y="0"/>
                  </a:lnTo>
                  <a:lnTo>
                    <a:pt x="2982" y="57"/>
                  </a:lnTo>
                  <a:lnTo>
                    <a:pt x="2775" y="108"/>
                  </a:lnTo>
                  <a:lnTo>
                    <a:pt x="2562" y="150"/>
                  </a:lnTo>
                  <a:lnTo>
                    <a:pt x="2397" y="183"/>
                  </a:lnTo>
                  <a:lnTo>
                    <a:pt x="2205" y="213"/>
                  </a:lnTo>
                  <a:lnTo>
                    <a:pt x="2001" y="243"/>
                  </a:lnTo>
                  <a:lnTo>
                    <a:pt x="1776" y="273"/>
                  </a:lnTo>
                  <a:lnTo>
                    <a:pt x="1536" y="297"/>
                  </a:lnTo>
                  <a:lnTo>
                    <a:pt x="1344" y="312"/>
                  </a:lnTo>
                  <a:lnTo>
                    <a:pt x="1134" y="330"/>
                  </a:lnTo>
                  <a:lnTo>
                    <a:pt x="921" y="342"/>
                  </a:lnTo>
                  <a:lnTo>
                    <a:pt x="696" y="354"/>
                  </a:lnTo>
                  <a:lnTo>
                    <a:pt x="501" y="360"/>
                  </a:lnTo>
                  <a:lnTo>
                    <a:pt x="279" y="366"/>
                  </a:lnTo>
                  <a:lnTo>
                    <a:pt x="99" y="369"/>
                  </a:lnTo>
                  <a:lnTo>
                    <a:pt x="0" y="366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1035"/>
            <p:cNvSpPr>
              <a:spLocks/>
            </p:cNvSpPr>
            <p:nvPr/>
          </p:nvSpPr>
          <p:spPr bwMode="white">
            <a:xfrm>
              <a:off x="0" y="-13"/>
              <a:ext cx="2884" cy="286"/>
            </a:xfrm>
            <a:custGeom>
              <a:avLst/>
              <a:gdLst>
                <a:gd name="T0" fmla="*/ 0 w 2884"/>
                <a:gd name="T1" fmla="*/ 0 h 286"/>
                <a:gd name="T2" fmla="*/ 0 w 2884"/>
                <a:gd name="T3" fmla="*/ 285 h 286"/>
                <a:gd name="T4" fmla="*/ 192 w 2884"/>
                <a:gd name="T5" fmla="*/ 285 h 286"/>
                <a:gd name="T6" fmla="*/ 384 w 2884"/>
                <a:gd name="T7" fmla="*/ 282 h 286"/>
                <a:gd name="T8" fmla="*/ 579 w 2884"/>
                <a:gd name="T9" fmla="*/ 276 h 286"/>
                <a:gd name="T10" fmla="*/ 789 w 2884"/>
                <a:gd name="T11" fmla="*/ 267 h 286"/>
                <a:gd name="T12" fmla="*/ 999 w 2884"/>
                <a:gd name="T13" fmla="*/ 258 h 286"/>
                <a:gd name="T14" fmla="*/ 1161 w 2884"/>
                <a:gd name="T15" fmla="*/ 246 h 286"/>
                <a:gd name="T16" fmla="*/ 1302 w 2884"/>
                <a:gd name="T17" fmla="*/ 234 h 286"/>
                <a:gd name="T18" fmla="*/ 1458 w 2884"/>
                <a:gd name="T19" fmla="*/ 222 h 286"/>
                <a:gd name="T20" fmla="*/ 1665 w 2884"/>
                <a:gd name="T21" fmla="*/ 201 h 286"/>
                <a:gd name="T22" fmla="*/ 1992 w 2884"/>
                <a:gd name="T23" fmla="*/ 159 h 286"/>
                <a:gd name="T24" fmla="*/ 2301 w 2884"/>
                <a:gd name="T25" fmla="*/ 117 h 286"/>
                <a:gd name="T26" fmla="*/ 2604 w 2884"/>
                <a:gd name="T27" fmla="*/ 60 h 286"/>
                <a:gd name="T28" fmla="*/ 2883 w 2884"/>
                <a:gd name="T29" fmla="*/ 0 h 286"/>
                <a:gd name="T30" fmla="*/ 0 w 2884"/>
                <a:gd name="T31" fmla="*/ 0 h 28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2884" h="286">
                  <a:moveTo>
                    <a:pt x="0" y="0"/>
                  </a:moveTo>
                  <a:lnTo>
                    <a:pt x="0" y="285"/>
                  </a:lnTo>
                  <a:lnTo>
                    <a:pt x="192" y="285"/>
                  </a:lnTo>
                  <a:lnTo>
                    <a:pt x="384" y="282"/>
                  </a:lnTo>
                  <a:lnTo>
                    <a:pt x="579" y="276"/>
                  </a:lnTo>
                  <a:lnTo>
                    <a:pt x="789" y="267"/>
                  </a:lnTo>
                  <a:lnTo>
                    <a:pt x="999" y="258"/>
                  </a:lnTo>
                  <a:lnTo>
                    <a:pt x="1161" y="246"/>
                  </a:lnTo>
                  <a:lnTo>
                    <a:pt x="1302" y="234"/>
                  </a:lnTo>
                  <a:lnTo>
                    <a:pt x="1458" y="222"/>
                  </a:lnTo>
                  <a:lnTo>
                    <a:pt x="1665" y="201"/>
                  </a:lnTo>
                  <a:lnTo>
                    <a:pt x="1992" y="159"/>
                  </a:lnTo>
                  <a:lnTo>
                    <a:pt x="2301" y="117"/>
                  </a:lnTo>
                  <a:lnTo>
                    <a:pt x="2604" y="60"/>
                  </a:lnTo>
                  <a:lnTo>
                    <a:pt x="2883" y="0"/>
                  </a:lnTo>
                  <a:lnTo>
                    <a:pt x="0" y="0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7" name="Rectangle 103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103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86" name="Rectangle 103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87" name="Rectangle 103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latin typeface="Times New Roman" charset="0"/>
              </a:defRPr>
            </a:lvl1pPr>
          </a:lstStyle>
          <a:p>
            <a:pPr>
              <a:defRPr/>
            </a:pPr>
            <a:r>
              <a:rPr lang="en-US"/>
              <a:t>Copyright 2015, Sean William Doyle</a:t>
            </a:r>
          </a:p>
        </p:txBody>
      </p:sp>
      <p:sp>
        <p:nvSpPr>
          <p:cNvPr id="3088" name="Rectangle 104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A5864B6-2F17-4A99-ADA8-AC160C50792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and North African Performing Arts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An Overview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Performing Arts of the Middle East and North Africa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Music</a:t>
            </a:r>
          </a:p>
          <a:p>
            <a:pPr eaLnBrk="1" hangingPunct="1"/>
            <a:r>
              <a:rPr lang="en-US" altLang="en-US"/>
              <a:t>Dance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Major Characteristics</a:t>
            </a:r>
          </a:p>
          <a:p>
            <a:pPr lvl="1" eaLnBrk="1" hangingPunct="1"/>
            <a:r>
              <a:rPr lang="en-US" altLang="en-US" sz="2400"/>
              <a:t>According to Islam, music was once considered “malahi”</a:t>
            </a:r>
          </a:p>
          <a:p>
            <a:pPr lvl="1" eaLnBrk="1" hangingPunct="1"/>
            <a:r>
              <a:rPr lang="en-US" altLang="en-US" sz="2400"/>
              <a:t>Islamic philosophers like al-Kindi worried about its influence on behavior</a:t>
            </a:r>
          </a:p>
          <a:p>
            <a:pPr lvl="1" eaLnBrk="1" hangingPunct="1"/>
            <a:r>
              <a:rPr lang="en-US" altLang="en-US" sz="2400"/>
              <a:t>Religiously acceptable uses of music include:</a:t>
            </a:r>
          </a:p>
          <a:p>
            <a:pPr lvl="2" eaLnBrk="1" hangingPunct="1"/>
            <a:r>
              <a:rPr lang="en-US" altLang="en-US" sz="2000"/>
              <a:t>Calling Muslims to pray</a:t>
            </a:r>
          </a:p>
          <a:p>
            <a:pPr lvl="2" eaLnBrk="1" hangingPunct="1"/>
            <a:r>
              <a:rPr lang="en-US" altLang="en-US" sz="2000"/>
              <a:t>Chanting verses from the Qu’ran</a:t>
            </a:r>
          </a:p>
          <a:p>
            <a:pPr lvl="2" eaLnBrk="1" hangingPunct="1"/>
            <a:r>
              <a:rPr lang="en-US" altLang="en-US" sz="2000"/>
              <a:t>Hymns for special occasions and holy days</a:t>
            </a:r>
          </a:p>
          <a:p>
            <a:pPr lvl="2" eaLnBrk="1" hangingPunct="1"/>
            <a:r>
              <a:rPr lang="en-US" altLang="en-US" sz="2000"/>
              <a:t>Dhikr</a:t>
            </a:r>
          </a:p>
        </p:txBody>
      </p:sp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Characteristics (continued)</a:t>
            </a:r>
          </a:p>
          <a:p>
            <a:pPr lvl="1" eaLnBrk="1" hangingPunct="1"/>
            <a:r>
              <a:rPr lang="en-US" altLang="en-US"/>
              <a:t>The music is generally highly improvised, with a single melody played by all instruments simultaneously</a:t>
            </a:r>
          </a:p>
          <a:p>
            <a:pPr lvl="1" eaLnBrk="1" hangingPunct="1"/>
            <a:r>
              <a:rPr lang="en-US" altLang="en-US"/>
              <a:t>Vocal and instrumental music is generally highly ornamented, featuring trills, glissandos, or short secondary notes</a:t>
            </a:r>
          </a:p>
          <a:p>
            <a:pPr lvl="1" eaLnBrk="1" hangingPunct="1"/>
            <a:r>
              <a:rPr lang="en-US" altLang="en-US"/>
              <a:t>Vocal music predominates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Characteristics</a:t>
            </a:r>
          </a:p>
          <a:p>
            <a:pPr lvl="1" eaLnBrk="1" hangingPunct="1"/>
            <a:r>
              <a:rPr lang="en-US" altLang="en-US"/>
              <a:t>The primary instrument is the oud</a:t>
            </a:r>
          </a:p>
          <a:p>
            <a:pPr lvl="1" eaLnBrk="1" hangingPunct="1"/>
            <a:r>
              <a:rPr lang="en-US" altLang="en-US"/>
              <a:t>The most common musical form is the suite, a grouping of individual pieces</a:t>
            </a:r>
          </a:p>
          <a:p>
            <a:pPr lvl="1" eaLnBrk="1" hangingPunct="1"/>
            <a:r>
              <a:rPr lang="en-US" altLang="en-US"/>
              <a:t>The best music is thought to inspire a trancelike, higher experience of life</a:t>
            </a:r>
          </a:p>
          <a:p>
            <a:pPr lvl="1" eaLnBrk="1" hangingPunct="1"/>
            <a:r>
              <a:rPr lang="en-US" altLang="en-US"/>
              <a:t>Maqam (or a system of scales) are used as the basis of all melodic creation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Major Characteristics</a:t>
            </a:r>
          </a:p>
          <a:p>
            <a:pPr lvl="1" eaLnBrk="1" hangingPunct="1"/>
            <a:r>
              <a:rPr lang="en-US" altLang="en-US"/>
              <a:t>There is a strict hierarchy observed between types of music and performers, with talented amateur musicians usually coming from a higher social class; professional or popular musicians are typically looked down 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Major Instruments</a:t>
            </a:r>
          </a:p>
          <a:p>
            <a:pPr lvl="1" eaLnBrk="1" hangingPunct="1"/>
            <a:r>
              <a:rPr lang="en-US" altLang="en-US" sz="2400"/>
              <a:t>Tar – 6-stringed long-necked, fetted lute</a:t>
            </a:r>
          </a:p>
          <a:p>
            <a:pPr lvl="1" eaLnBrk="1" hangingPunct="1"/>
            <a:r>
              <a:rPr lang="en-US" altLang="en-US" sz="2400"/>
              <a:t>Santour – trapezoid-shaped hammered dulcimer</a:t>
            </a:r>
          </a:p>
          <a:p>
            <a:pPr lvl="1" eaLnBrk="1" hangingPunct="1"/>
            <a:r>
              <a:rPr lang="en-US" altLang="en-US" sz="2400"/>
              <a:t>Darbucca/Dombak/Zarb – single-headed drum made from fired clay</a:t>
            </a:r>
          </a:p>
          <a:p>
            <a:pPr lvl="1" eaLnBrk="1" hangingPunct="1"/>
            <a:r>
              <a:rPr lang="en-US" altLang="en-US" sz="2400"/>
              <a:t>Setar – 3- or 4-stringed small, long-necked, fretted lute</a:t>
            </a:r>
          </a:p>
          <a:p>
            <a:pPr lvl="1" eaLnBrk="1" hangingPunct="1"/>
            <a:r>
              <a:rPr lang="en-US" altLang="en-US" sz="2400"/>
              <a:t>Kamancheh – 3- or 4-stringed spiked fiddle</a:t>
            </a:r>
          </a:p>
          <a:p>
            <a:pPr lvl="1" eaLnBrk="1" hangingPunct="1"/>
            <a:r>
              <a:rPr lang="en-US" altLang="en-US" sz="2400"/>
              <a:t>Oud –8-stringed lute with no frets</a:t>
            </a:r>
          </a:p>
          <a:p>
            <a:pPr lvl="1" eaLnBrk="1" hangingPunct="1"/>
            <a:r>
              <a:rPr lang="en-US" altLang="en-US" sz="2400"/>
              <a:t>Zornah – wind instrument</a:t>
            </a: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Genres</a:t>
            </a:r>
          </a:p>
          <a:p>
            <a:pPr lvl="1" eaLnBrk="1" hangingPunct="1"/>
            <a:r>
              <a:rPr lang="en-US" altLang="en-US"/>
              <a:t>Khandan – the highest form of Middle Eastern music, used primarily in chanting the texts of the Qu’ran</a:t>
            </a:r>
          </a:p>
          <a:p>
            <a:pPr lvl="1" eaLnBrk="1" hangingPunct="1"/>
            <a:r>
              <a:rPr lang="en-US" altLang="en-US"/>
              <a:t>Musiqi – classical and folk forms of music that have less prestige than the religious Khandan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Genres (continued)</a:t>
            </a:r>
          </a:p>
          <a:p>
            <a:pPr lvl="1" eaLnBrk="1" hangingPunct="1"/>
            <a:r>
              <a:rPr lang="en-US" altLang="en-US"/>
              <a:t>Maqam – generic term for mode, or system of composing melody, in Arabic classical music (aka Dastgah and Gusheh in Persian and mugam in Azerbaijan</a:t>
            </a:r>
          </a:p>
          <a:p>
            <a:pPr lvl="1" eaLnBrk="1" hangingPunct="1"/>
            <a:r>
              <a:rPr lang="en-US" altLang="en-US"/>
              <a:t>Dastgah – the mode or scale of a piece in Persian music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Genres (continued)</a:t>
            </a:r>
          </a:p>
          <a:p>
            <a:pPr lvl="1" eaLnBrk="1" hangingPunct="1"/>
            <a:r>
              <a:rPr lang="en-US" altLang="en-US"/>
              <a:t>Radif – in Persian classical music, the body of music, consisting of 25-300 short pieces, memorized by students, and then used as the basis or point of departure from improvised performance</a:t>
            </a:r>
          </a:p>
          <a:p>
            <a:pPr lvl="1" eaLnBrk="1" hangingPunct="1"/>
            <a:r>
              <a:rPr lang="en-US" altLang="en-US"/>
              <a:t>Gusheh – subdivision of a dastgah, and smallest constituent part of the radif, in Persian classical music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Middle Eastern Music (continued)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 eaLnBrk="1" hangingPunct="1">
              <a:buFontTx/>
              <a:buChar char="•"/>
            </a:pPr>
            <a:r>
              <a:rPr lang="en-US" altLang="en-US"/>
              <a:t>Genres (continued)</a:t>
            </a:r>
          </a:p>
          <a:p>
            <a:pPr marL="742950" lvl="2" indent="-342900" eaLnBrk="1" hangingPunct="1"/>
            <a:r>
              <a:rPr lang="en-US" altLang="en-US"/>
              <a:t>Rai – modern popular music developed in Algeria and Morocco that combines traditional singing styles and Arabic modes with Western-style synthesized accompaniments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Theater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Arab theater did not fully develop until the 19</a:t>
            </a:r>
            <a:r>
              <a:rPr lang="en-US" altLang="en-US" baseline="30000"/>
              <a:t>th</a:t>
            </a:r>
            <a:r>
              <a:rPr lang="en-US" altLang="en-US"/>
              <a:t> century CE</a:t>
            </a:r>
          </a:p>
          <a:p>
            <a:r>
              <a:rPr lang="en-US" altLang="en-US"/>
              <a:t>Arab Theater Genres</a:t>
            </a:r>
          </a:p>
          <a:p>
            <a:pPr lvl="1"/>
            <a:r>
              <a:rPr lang="en-US" altLang="en-US"/>
              <a:t>Khayal al-zill – shadow puppet theater that originated in the 10</a:t>
            </a:r>
            <a:r>
              <a:rPr lang="en-US" altLang="en-US" baseline="30000"/>
              <a:t>th</a:t>
            </a:r>
            <a:r>
              <a:rPr lang="en-US" altLang="en-US"/>
              <a:t> century CE</a:t>
            </a:r>
          </a:p>
          <a:p>
            <a:pPr lvl="1"/>
            <a:r>
              <a:rPr lang="en-US" altLang="en-US"/>
              <a:t>Oral Storytelling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Theater (continued)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Arab Theater Genres (continued)</a:t>
            </a:r>
          </a:p>
          <a:p>
            <a:pPr lvl="1"/>
            <a:r>
              <a:rPr lang="en-US" altLang="en-US">
                <a:solidFill>
                  <a:srgbClr val="FFFFFF"/>
                </a:solidFill>
              </a:rPr>
              <a:t>Ta’ziyah - a passion play in Shi'a communities during the month of Muharram to commemorate the death of the Prophet Muhammad's grandson, Hussain, at the battle of Karbala in AD 680.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Theater (continued)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Persian Theater Genres</a:t>
            </a:r>
          </a:p>
          <a:p>
            <a:pPr lvl="1"/>
            <a:r>
              <a:rPr lang="en-US" altLang="en-US"/>
              <a:t>Naqqāli - one of the oldest forms of the traditional theater, the performer recounts stories in prose often accompanied by music, dance and decorative, painted scrolls.</a:t>
            </a:r>
          </a:p>
          <a:p>
            <a:pPr lvl="1"/>
            <a:r>
              <a:rPr lang="en-US" altLang="en-US"/>
              <a:t>Ta'zieh - traditional religious theater in which the drama is conveyed through music, narration, prose and singing.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Theater (continued)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Persian Theater Genres (continued)</a:t>
            </a:r>
          </a:p>
          <a:p>
            <a:pPr lvl="1"/>
            <a:r>
              <a:rPr lang="en-US" altLang="en-US"/>
              <a:t>Kheimeh-shab-bazi - traditional puppet theater.</a:t>
            </a:r>
          </a:p>
          <a:p>
            <a:pPr lvl="1"/>
            <a:r>
              <a:rPr lang="en-US" altLang="en-US"/>
              <a:t>Siah-Bazi -  Iranian folk comedic theater that features a blackface, mischievous and forthright harlequin that does improvisations to stir laughter.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Dance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Genres</a:t>
            </a:r>
          </a:p>
          <a:p>
            <a:pPr lvl="1"/>
            <a:r>
              <a:rPr lang="en-US" altLang="en-US"/>
              <a:t>Raqs sharqi  - it is more commonly performed by female dancers but is also sometimes danced by men. It is a solo improvisational dance, although students often perform choreographed dances in a group.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Dance (continued)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Genres (continued)</a:t>
            </a:r>
          </a:p>
          <a:p>
            <a:pPr lvl="1"/>
            <a:r>
              <a:rPr lang="en-US" altLang="en-US"/>
              <a:t>Raqs baladi - many different folkloric dance styles, danced socially by men and women of all ages in some Middle Eastern countries, usually at festive occasions such as weddings.</a:t>
            </a:r>
          </a:p>
          <a:p>
            <a:pPr lvl="1"/>
            <a:r>
              <a:rPr lang="en-US" altLang="en-US"/>
              <a:t>Ghawazi -  traditional performative dance of the Egyptian Dom people</a:t>
            </a:r>
          </a:p>
          <a:p>
            <a:pPr lvl="1"/>
            <a:r>
              <a:rPr lang="en-US" altLang="en-US"/>
              <a:t>Çiftetelli - Turkish folk dance found in the core territories of the former Ottoman Empire.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Dance (continued)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Genres (continued)</a:t>
            </a:r>
          </a:p>
          <a:p>
            <a:pPr lvl="1"/>
            <a:r>
              <a:rPr lang="en-US" altLang="en-US"/>
              <a:t>Persian dance</a:t>
            </a:r>
          </a:p>
          <a:p>
            <a:pPr lvl="2"/>
            <a:r>
              <a:rPr lang="en-US" altLang="en-US"/>
              <a:t>Chain or line dances</a:t>
            </a:r>
          </a:p>
          <a:p>
            <a:pPr lvl="2"/>
            <a:r>
              <a:rPr lang="en-US" altLang="en-US"/>
              <a:t>Solo dance</a:t>
            </a:r>
          </a:p>
          <a:p>
            <a:pPr lvl="2"/>
            <a:r>
              <a:rPr lang="en-US" altLang="en-US"/>
              <a:t>War or combat dances</a:t>
            </a:r>
          </a:p>
          <a:p>
            <a:pPr lvl="2"/>
            <a:r>
              <a:rPr lang="en-US" altLang="en-US"/>
              <a:t>Ritual or spiritual dances</a:t>
            </a:r>
          </a:p>
          <a:p>
            <a:pPr lvl="1"/>
            <a:r>
              <a:rPr lang="en-US" altLang="en-US"/>
              <a:t>Assyrian folk dance</a:t>
            </a:r>
          </a:p>
          <a:p>
            <a:pPr lvl="2"/>
            <a:r>
              <a:rPr lang="en-US" altLang="en-US"/>
              <a:t>Khigga -  a form of line dancing where individuals hold hands with the line following around the dance floor.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Dance (continued)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Genres (continued)</a:t>
            </a:r>
          </a:p>
          <a:p>
            <a:pPr lvl="1"/>
            <a:r>
              <a:rPr lang="en-US" altLang="en-US"/>
              <a:t>Turkish Dance</a:t>
            </a:r>
          </a:p>
          <a:p>
            <a:pPr lvl="2"/>
            <a:r>
              <a:rPr lang="en-US" altLang="en-US"/>
              <a:t>Bar</a:t>
            </a:r>
          </a:p>
          <a:p>
            <a:pPr lvl="2"/>
            <a:r>
              <a:rPr lang="en-US" altLang="en-US"/>
              <a:t>Halay</a:t>
            </a:r>
          </a:p>
          <a:p>
            <a:pPr lvl="2"/>
            <a:r>
              <a:rPr lang="en-US" altLang="en-US"/>
              <a:t>Horon</a:t>
            </a:r>
          </a:p>
          <a:p>
            <a:pPr lvl="2"/>
            <a:r>
              <a:rPr lang="en-US" altLang="en-US"/>
              <a:t>Zeybek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Middle Eastern Dance (continued)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Genres (continued)</a:t>
            </a:r>
          </a:p>
          <a:p>
            <a:pPr lvl="1"/>
            <a:r>
              <a:rPr lang="en-US" altLang="en-US"/>
              <a:t>Al-Ayyala – a  popular dance in Oman and the United Arab Emirates performed during religious and national festivals and weddings. It involves chanted poetry, drum music and dance, and simulates a battle scene.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ulse">
  <a:themeElements>
    <a:clrScheme name="Pulse 2">
      <a:dk1>
        <a:srgbClr val="000000"/>
      </a:dk1>
      <a:lt1>
        <a:srgbClr val="FFFFFF"/>
      </a:lt1>
      <a:dk2>
        <a:srgbClr val="000066"/>
      </a:dk2>
      <a:lt2>
        <a:srgbClr val="FFCC66"/>
      </a:lt2>
      <a:accent1>
        <a:srgbClr val="FF9900"/>
      </a:accent1>
      <a:accent2>
        <a:srgbClr val="000044"/>
      </a:accent2>
      <a:accent3>
        <a:srgbClr val="AAAAB8"/>
      </a:accent3>
      <a:accent4>
        <a:srgbClr val="DADADA"/>
      </a:accent4>
      <a:accent5>
        <a:srgbClr val="FFCAAA"/>
      </a:accent5>
      <a:accent6>
        <a:srgbClr val="00003D"/>
      </a:accent6>
      <a:hlink>
        <a:srgbClr val="3366FF"/>
      </a:hlink>
      <a:folHlink>
        <a:srgbClr val="FFFF00"/>
      </a:folHlink>
    </a:clrScheme>
    <a:fontScheme name="Puls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Pulse 1">
        <a:dk1>
          <a:srgbClr val="000000"/>
        </a:dk1>
        <a:lt1>
          <a:srgbClr val="CCECFF"/>
        </a:lt1>
        <a:dk2>
          <a:srgbClr val="000066"/>
        </a:dk2>
        <a:lt2>
          <a:srgbClr val="6699FF"/>
        </a:lt2>
        <a:accent1>
          <a:srgbClr val="33CCCC"/>
        </a:accent1>
        <a:accent2>
          <a:srgbClr val="0099FF"/>
        </a:accent2>
        <a:accent3>
          <a:srgbClr val="E2F4FF"/>
        </a:accent3>
        <a:accent4>
          <a:srgbClr val="000000"/>
        </a:accent4>
        <a:accent5>
          <a:srgbClr val="ADE2E2"/>
        </a:accent5>
        <a:accent6>
          <a:srgbClr val="008AE7"/>
        </a:accent6>
        <a:hlink>
          <a:srgbClr val="FFFFFF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2">
        <a:dk1>
          <a:srgbClr val="000000"/>
        </a:dk1>
        <a:lt1>
          <a:srgbClr val="FFFFFF"/>
        </a:lt1>
        <a:dk2>
          <a:srgbClr val="000066"/>
        </a:dk2>
        <a:lt2>
          <a:srgbClr val="FFCC66"/>
        </a:lt2>
        <a:accent1>
          <a:srgbClr val="FF9900"/>
        </a:accent1>
        <a:accent2>
          <a:srgbClr val="000044"/>
        </a:accent2>
        <a:accent3>
          <a:srgbClr val="AAAAB8"/>
        </a:accent3>
        <a:accent4>
          <a:srgbClr val="DADADA"/>
        </a:accent4>
        <a:accent5>
          <a:srgbClr val="FFCAAA"/>
        </a:accent5>
        <a:accent6>
          <a:srgbClr val="00003D"/>
        </a:accent6>
        <a:hlink>
          <a:srgbClr val="3366FF"/>
        </a:hlink>
        <a:folHlink>
          <a:srgbClr val="FF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3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CBCBCB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AEAEAE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ulse 4">
        <a:dk1>
          <a:srgbClr val="000000"/>
        </a:dk1>
        <a:lt1>
          <a:srgbClr val="FFFFFF"/>
        </a:lt1>
        <a:dk2>
          <a:srgbClr val="660033"/>
        </a:dk2>
        <a:lt2>
          <a:srgbClr val="FFCC66"/>
        </a:lt2>
        <a:accent1>
          <a:srgbClr val="FF9900"/>
        </a:accent1>
        <a:accent2>
          <a:srgbClr val="440022"/>
        </a:accent2>
        <a:accent3>
          <a:srgbClr val="B8AAAD"/>
        </a:accent3>
        <a:accent4>
          <a:srgbClr val="DADADA"/>
        </a:accent4>
        <a:accent5>
          <a:srgbClr val="FFCAAA"/>
        </a:accent5>
        <a:accent6>
          <a:srgbClr val="3D001E"/>
        </a:accent6>
        <a:hlink>
          <a:srgbClr val="B20059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5">
        <a:dk1>
          <a:srgbClr val="000000"/>
        </a:dk1>
        <a:lt1>
          <a:srgbClr val="FFFFFF"/>
        </a:lt1>
        <a:dk2>
          <a:srgbClr val="663300"/>
        </a:dk2>
        <a:lt2>
          <a:srgbClr val="FFCC66"/>
        </a:lt2>
        <a:accent1>
          <a:srgbClr val="FF9900"/>
        </a:accent1>
        <a:accent2>
          <a:srgbClr val="361B00"/>
        </a:accent2>
        <a:accent3>
          <a:srgbClr val="B8ADAA"/>
        </a:accent3>
        <a:accent4>
          <a:srgbClr val="DADADA"/>
        </a:accent4>
        <a:accent5>
          <a:srgbClr val="FFCAAA"/>
        </a:accent5>
        <a:accent6>
          <a:srgbClr val="301700"/>
        </a:accent6>
        <a:hlink>
          <a:srgbClr val="996633"/>
        </a:hlink>
        <a:folHlink>
          <a:srgbClr val="FF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ulse 6">
        <a:dk1>
          <a:srgbClr val="000000"/>
        </a:dk1>
        <a:lt1>
          <a:srgbClr val="FFFFFF"/>
        </a:lt1>
        <a:dk2>
          <a:srgbClr val="003300"/>
        </a:dk2>
        <a:lt2>
          <a:srgbClr val="FFCC66"/>
        </a:lt2>
        <a:accent1>
          <a:srgbClr val="CC9900"/>
        </a:accent1>
        <a:accent2>
          <a:srgbClr val="001600"/>
        </a:accent2>
        <a:accent3>
          <a:srgbClr val="AAADAA"/>
        </a:accent3>
        <a:accent4>
          <a:srgbClr val="DADADA"/>
        </a:accent4>
        <a:accent5>
          <a:srgbClr val="E2CAAA"/>
        </a:accent5>
        <a:accent6>
          <a:srgbClr val="001300"/>
        </a:accent6>
        <a:hlink>
          <a:srgbClr val="0066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Designs\Pulse.pot</Template>
  <TotalTime>160</TotalTime>
  <Words>863</Words>
  <Application>Microsoft Macintosh PowerPoint</Application>
  <PresentationFormat>On-screen Show (4:3)</PresentationFormat>
  <Paragraphs>96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Times New Roman</vt:lpstr>
      <vt:lpstr>Pulse</vt:lpstr>
      <vt:lpstr>Middle Eastern and North African Performing Arts</vt:lpstr>
      <vt:lpstr>Major Performing Arts of the Middle East and North Africa</vt:lpstr>
      <vt:lpstr>Middle Eastern Music</vt:lpstr>
      <vt:lpstr>Middle Eastern Music (continued)</vt:lpstr>
      <vt:lpstr>Middle Eastern Music (continued)</vt:lpstr>
      <vt:lpstr>Middle Eastern Music (continued)</vt:lpstr>
      <vt:lpstr>Middle Eastern Music (continued)</vt:lpstr>
      <vt:lpstr>Middle Eastern Music (continued)</vt:lpstr>
      <vt:lpstr>Middle Eastern Music (continued)</vt:lpstr>
      <vt:lpstr>Middle Eastern Music (continued)</vt:lpstr>
      <vt:lpstr>Middle Eastern Music (continued)</vt:lpstr>
      <vt:lpstr>Middle Eastern Theater</vt:lpstr>
      <vt:lpstr>Middle Eastern Theater (continued)</vt:lpstr>
      <vt:lpstr>Middle Eastern Theater (continued)</vt:lpstr>
      <vt:lpstr>Middle Eastern Theater (continued)</vt:lpstr>
      <vt:lpstr>Middle Eastern Dance</vt:lpstr>
      <vt:lpstr>Middle Eastern Dance (continued)</vt:lpstr>
      <vt:lpstr>Middle Eastern Dance (continued)</vt:lpstr>
      <vt:lpstr>Middle Eastern Dance (continued)</vt:lpstr>
      <vt:lpstr>Middle Eastern Dance (continued)</vt:lpstr>
    </vt:vector>
  </TitlesOfParts>
  <Company/>
  <LinksUpToDate>false</LinksUpToDate>
  <SharedDoc>false</SharedDoc>
  <HyperlinksChanged>false</HyperlinksChanged>
  <AppVersion>15.0030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African and Middle Eastern Performing Arts</dc:title>
  <dc:creator>Sean William Doyle</dc:creator>
  <cp:lastModifiedBy>Suhaib Alharbi</cp:lastModifiedBy>
  <cp:revision>23</cp:revision>
  <dcterms:created xsi:type="dcterms:W3CDTF">2003-03-13T19:58:34Z</dcterms:created>
  <dcterms:modified xsi:type="dcterms:W3CDTF">2017-12-06T03:46:05Z</dcterms:modified>
</cp:coreProperties>
</file>